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diagrams/data1.xml" ContentType="application/vnd.openxmlformats-officedocument.drawingml.diagramData+xml"/>
  <Override PartName="/ppt/diagrams/data2.xml" ContentType="application/vnd.openxmlformats-officedocument.drawingml.diagramData+xml"/>
  <Override PartName="/ppt/presentation.xml" ContentType="application/vnd.openxmlformats-officedocument.presentationml.presentation.main+xml"/>
  <Override PartName="/ppt/slides/slide6.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5.xml" ContentType="application/vnd.openxmlformats-officedocument.presentationml.slide+xml"/>
  <Override PartName="/ppt/slides/slide22.xml" ContentType="application/vnd.openxmlformats-officedocument.presentationml.slide+xml"/>
  <Override PartName="/ppt/slides/slide24.xml" ContentType="application/vnd.openxmlformats-officedocument.presentationml.slide+xml"/>
  <Override PartName="/ppt/slides/slide1.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30.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3.xml" ContentType="application/vnd.openxmlformats-officedocument.presentationml.notesSlide+xml"/>
  <Override PartName="/ppt/slideMasters/slideMaster2.xml" ContentType="application/vnd.openxmlformats-officedocument.presentationml.slideMaster+xml"/>
  <Override PartName="/ppt/notesSlides/notesSlide12.xml" ContentType="application/vnd.openxmlformats-officedocument.presentationml.notesSlide+xml"/>
  <Override PartName="/ppt/slideMasters/slideMaster1.xml" ContentType="application/vnd.openxmlformats-officedocument.presentationml.slideMaster+xml"/>
  <Override PartName="/ppt/notesSlides/notesSlide11.xml" ContentType="application/vnd.openxmlformats-officedocument.presentationml.notesSlide+xml"/>
  <Override PartName="/ppt/notesSlides/notesSlide10.xml" ContentType="application/vnd.openxmlformats-officedocument.presentationml.notesSlide+xml"/>
  <Override PartName="/ppt/notesSlides/notesSlide7.xml" ContentType="application/vnd.openxmlformats-officedocument.presentationml.notesSlide+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notesSlides/notesSlide1.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8.xml" ContentType="application/vnd.openxmlformats-officedocument.presentationml.notesSlide+xml"/>
  <Override PartName="/ppt/notesSlides/notesSlide3.xml" ContentType="application/vnd.openxmlformats-officedocument.presentationml.notesSlide+xml"/>
  <Override PartName="/ppt/notesSlides/notesSlide9.xml" ContentType="application/vnd.openxmlformats-officedocument.presentationml.notesSlide+xml"/>
  <Override PartName="/ppt/notesSlides/notesSlide2.xml" ContentType="application/vnd.openxmlformats-officedocument.presentationml.notesSlide+xml"/>
  <Override PartName="/ppt/slideLayouts/slideLayout16.xml" ContentType="application/vnd.openxmlformats-officedocument.presentationml.slideLayout+xml"/>
  <Override PartName="/ppt/slideLayouts/slideLayout22.xml" ContentType="application/vnd.openxmlformats-officedocument.presentationml.slideLayout+xml"/>
  <Override PartName="/ppt/slideLayouts/slideLayout14.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8.xml" ContentType="application/vnd.openxmlformats-officedocument.presentationml.slideLayout+xml"/>
  <Override PartName="/ppt/slideLayouts/slideLayout15.xml" ContentType="application/vnd.openxmlformats-officedocument.presentationml.slideLayout+xml"/>
  <Override PartName="/ppt/slideLayouts/slideLayout10.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1.xml" ContentType="application/vnd.openxmlformats-officedocument.theme+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Masters/notesMaster1.xml" ContentType="application/vnd.openxmlformats-officedocument.presentationml.notesMaster+xml"/>
  <Override PartName="/ppt/diagrams/drawing1.xml" ContentType="application/vnd.ms-office.drawingml.diagramDrawing+xml"/>
  <Override PartName="/ppt/diagrams/colors1.xml" ContentType="application/vnd.openxmlformats-officedocument.drawingml.diagramColors+xml"/>
  <Override PartName="/ppt/diagrams/quickStyle1.xml" ContentType="application/vnd.openxmlformats-officedocument.drawingml.diagramStyle+xml"/>
  <Override PartName="/ppt/diagrams/layout1.xml" ContentType="application/vnd.openxmlformats-officedocument.drawingml.diagramLayout+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ppt/revisionInfo.xml" ContentType="application/vnd.ms-powerpoint.revisioninfo+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8" r:id="rId2"/>
  </p:sldMasterIdLst>
  <p:notesMasterIdLst>
    <p:notesMasterId r:id="rId37"/>
  </p:notesMasterIdLst>
  <p:sldIdLst>
    <p:sldId id="256" r:id="rId3"/>
    <p:sldId id="310" r:id="rId4"/>
    <p:sldId id="282" r:id="rId5"/>
    <p:sldId id="257" r:id="rId6"/>
    <p:sldId id="259" r:id="rId7"/>
    <p:sldId id="260" r:id="rId8"/>
    <p:sldId id="273" r:id="rId9"/>
    <p:sldId id="262" r:id="rId10"/>
    <p:sldId id="263" r:id="rId11"/>
    <p:sldId id="264" r:id="rId12"/>
    <p:sldId id="294" r:id="rId13"/>
    <p:sldId id="266" r:id="rId14"/>
    <p:sldId id="267" r:id="rId15"/>
    <p:sldId id="268" r:id="rId16"/>
    <p:sldId id="269" r:id="rId17"/>
    <p:sldId id="286" r:id="rId18"/>
    <p:sldId id="272" r:id="rId19"/>
    <p:sldId id="305" r:id="rId20"/>
    <p:sldId id="274" r:id="rId21"/>
    <p:sldId id="275" r:id="rId22"/>
    <p:sldId id="276" r:id="rId23"/>
    <p:sldId id="271" r:id="rId24"/>
    <p:sldId id="270" r:id="rId25"/>
    <p:sldId id="281" r:id="rId26"/>
    <p:sldId id="278" r:id="rId27"/>
    <p:sldId id="280" r:id="rId28"/>
    <p:sldId id="279" r:id="rId29"/>
    <p:sldId id="290" r:id="rId30"/>
    <p:sldId id="297" r:id="rId31"/>
    <p:sldId id="298" r:id="rId32"/>
    <p:sldId id="300" r:id="rId33"/>
    <p:sldId id="301" r:id="rId34"/>
    <p:sldId id="299" r:id="rId35"/>
    <p:sldId id="307" r:id="rId36"/>
  </p:sldIdLst>
  <p:sldSz cx="9144000" cy="6858000" type="screen4x3"/>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8" d="100"/>
          <a:sy n="108" d="100"/>
        </p:scale>
        <p:origin x="1704" y="10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slide" Target="slides/slide32.xml"/><Relationship Id="rId42" Type="http://schemas.microsoft.com/office/2015/10/relationships/revisionInfo" Target="revisionInfo.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theme" Target="theme/theme1.xml"/><Relationship Id="rId45" Type="http://schemas.openxmlformats.org/officeDocument/2006/relationships/customXml" Target="../customXml/item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customXml" Target="../customXml/item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customXml" Target="../customXml/item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1" Type="http://schemas.openxmlformats.org/officeDocument/2006/relationships/image" Target="../media/image31.jpeg"/></Relationships>
</file>

<file path=ppt/diagrams/_rels/data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2.jpeg"/><Relationship Id="rId1" Type="http://schemas.openxmlformats.org/officeDocument/2006/relationships/image" Target="../media/image31.jpeg"/></Relationships>
</file>

<file path=ppt/diagrams/_rels/drawing1.xml.rels><?xml version="1.0" encoding="UTF-8" standalone="yes"?>
<Relationships xmlns="http://schemas.openxmlformats.org/package/2006/relationships"><Relationship Id="rId1" Type="http://schemas.openxmlformats.org/officeDocument/2006/relationships/image" Target="../media/image31.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2.jpeg"/><Relationship Id="rId1" Type="http://schemas.openxmlformats.org/officeDocument/2006/relationships/image" Target="../media/image31.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7CA97A4-4C98-4003-96CA-C1005FF9620D}"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nl-NL"/>
        </a:p>
      </dgm:t>
    </dgm:pt>
    <dgm:pt modelId="{B0E59921-3ADA-45F7-9D6F-E4283EA6DED4}">
      <dgm:prSet phldrT="[Tekst]"/>
      <dgm:spPr>
        <a:noFill/>
        <a:ln>
          <a:solidFill>
            <a:schemeClr val="tx2"/>
          </a:solidFill>
        </a:ln>
      </dgm:spPr>
      <dgm:t>
        <a:bodyPr/>
        <a:lstStyle/>
        <a:p>
          <a:pPr algn="ctr"/>
          <a:r>
            <a:rPr lang="nl-NL" baseline="0" dirty="0">
              <a:solidFill>
                <a:schemeClr val="tx1"/>
              </a:solidFill>
            </a:rPr>
            <a:t>Onderzoek naar FSGS factor</a:t>
          </a:r>
        </a:p>
      </dgm:t>
    </dgm:pt>
    <dgm:pt modelId="{C4337518-E4C4-4F5C-81D3-D4D31686B732}" type="parTrans" cxnId="{C741B537-1156-4881-A3B2-4357E71961CA}">
      <dgm:prSet/>
      <dgm:spPr/>
      <dgm:t>
        <a:bodyPr/>
        <a:lstStyle/>
        <a:p>
          <a:pPr algn="ctr"/>
          <a:endParaRPr lang="nl-NL"/>
        </a:p>
      </dgm:t>
    </dgm:pt>
    <dgm:pt modelId="{E24AC2FC-FE84-446B-AD66-C0265FFC440C}" type="sibTrans" cxnId="{C741B537-1156-4881-A3B2-4357E71961CA}">
      <dgm:prSet/>
      <dgm:spPr/>
      <dgm:t>
        <a:bodyPr/>
        <a:lstStyle/>
        <a:p>
          <a:pPr algn="ctr"/>
          <a:endParaRPr lang="nl-NL"/>
        </a:p>
      </dgm:t>
    </dgm:pt>
    <dgm:pt modelId="{191FE4EA-FEA5-4C22-A962-8707B6FD80C8}">
      <dgm:prSet phldrT="[Tekst]"/>
      <dgm:spPr>
        <a:blipFill rotWithShape="0">
          <a:blip xmlns:r="http://schemas.openxmlformats.org/officeDocument/2006/relationships" r:embed="rId1"/>
          <a:stretch>
            <a:fillRect/>
          </a:stretch>
        </a:blipFill>
        <a:ln>
          <a:solidFill>
            <a:schemeClr val="tx2"/>
          </a:solidFill>
        </a:ln>
      </dgm:spPr>
      <dgm:t>
        <a:bodyPr/>
        <a:lstStyle/>
        <a:p>
          <a:pPr algn="ctr"/>
          <a:r>
            <a:rPr lang="nl-NL" baseline="0" dirty="0">
              <a:solidFill>
                <a:schemeClr val="bg1"/>
              </a:solidFill>
            </a:rPr>
            <a:t>Plasma</a:t>
          </a:r>
        </a:p>
      </dgm:t>
    </dgm:pt>
    <dgm:pt modelId="{ECD2E805-6146-43C5-A65A-71F987E5857C}" type="parTrans" cxnId="{A885D90C-1E67-4942-B9F3-3BC69BECFD3B}">
      <dgm:prSet/>
      <dgm:spPr>
        <a:ln>
          <a:solidFill>
            <a:schemeClr val="tx2"/>
          </a:solidFill>
        </a:ln>
      </dgm:spPr>
      <dgm:t>
        <a:bodyPr/>
        <a:lstStyle/>
        <a:p>
          <a:pPr algn="ctr"/>
          <a:endParaRPr lang="nl-NL"/>
        </a:p>
      </dgm:t>
    </dgm:pt>
    <dgm:pt modelId="{69401F03-3EF4-4D47-9AB7-19BBB33B8612}" type="sibTrans" cxnId="{A885D90C-1E67-4942-B9F3-3BC69BECFD3B}">
      <dgm:prSet/>
      <dgm:spPr/>
      <dgm:t>
        <a:bodyPr/>
        <a:lstStyle/>
        <a:p>
          <a:pPr algn="ctr"/>
          <a:endParaRPr lang="nl-NL"/>
        </a:p>
      </dgm:t>
    </dgm:pt>
    <dgm:pt modelId="{18E1D2D7-C584-4BAF-AF00-2958F46A147D}">
      <dgm:prSet phldrT="[Tekst]"/>
      <dgm:spPr>
        <a:noFill/>
        <a:ln>
          <a:solidFill>
            <a:schemeClr val="tx2"/>
          </a:solidFill>
        </a:ln>
      </dgm:spPr>
      <dgm:t>
        <a:bodyPr/>
        <a:lstStyle/>
        <a:p>
          <a:pPr algn="ctr"/>
          <a:r>
            <a:rPr lang="nl-NL" b="0" i="0" baseline="0" dirty="0">
              <a:solidFill>
                <a:schemeClr val="tx1"/>
              </a:solidFill>
            </a:rPr>
            <a:t>Permeabiliteit van nierfilters</a:t>
          </a:r>
        </a:p>
      </dgm:t>
    </dgm:pt>
    <dgm:pt modelId="{0492BAD8-A987-408A-AABE-94081A873139}" type="sibTrans" cxnId="{C86A3235-1456-42B4-876B-21170837D5CE}">
      <dgm:prSet/>
      <dgm:spPr/>
      <dgm:t>
        <a:bodyPr/>
        <a:lstStyle/>
        <a:p>
          <a:pPr algn="ctr"/>
          <a:endParaRPr lang="nl-NL"/>
        </a:p>
      </dgm:t>
    </dgm:pt>
    <dgm:pt modelId="{57F00A1D-2121-4784-86A7-DD6245524025}" type="parTrans" cxnId="{C86A3235-1456-42B4-876B-21170837D5CE}">
      <dgm:prSet/>
      <dgm:spPr>
        <a:ln>
          <a:solidFill>
            <a:schemeClr val="tx2"/>
          </a:solidFill>
        </a:ln>
      </dgm:spPr>
      <dgm:t>
        <a:bodyPr/>
        <a:lstStyle/>
        <a:p>
          <a:pPr algn="ctr"/>
          <a:endParaRPr lang="nl-NL"/>
        </a:p>
      </dgm:t>
    </dgm:pt>
    <dgm:pt modelId="{7B9618D6-AB9C-422F-89B2-53DFE4605935}">
      <dgm:prSet phldrT="[Tekst]"/>
      <dgm:spPr>
        <a:noFill/>
        <a:ln>
          <a:solidFill>
            <a:schemeClr val="tx2"/>
          </a:solidFill>
        </a:ln>
      </dgm:spPr>
      <dgm:t>
        <a:bodyPr/>
        <a:lstStyle/>
        <a:p>
          <a:pPr algn="ctr"/>
          <a:r>
            <a:rPr lang="nl-NL" b="0" i="0" baseline="0" dirty="0">
              <a:solidFill>
                <a:schemeClr val="tx1"/>
              </a:solidFill>
            </a:rPr>
            <a:t>Opzuivering plasma</a:t>
          </a:r>
        </a:p>
      </dgm:t>
    </dgm:pt>
    <dgm:pt modelId="{6D860C69-C60C-42A7-8ED7-A04C87CF5286}" type="parTrans" cxnId="{C5773ACC-DA56-4B45-B958-540909C67E8C}">
      <dgm:prSet/>
      <dgm:spPr>
        <a:ln>
          <a:solidFill>
            <a:schemeClr val="tx2"/>
          </a:solidFill>
        </a:ln>
      </dgm:spPr>
      <dgm:t>
        <a:bodyPr/>
        <a:lstStyle/>
        <a:p>
          <a:pPr algn="ctr"/>
          <a:endParaRPr lang="nl-NL"/>
        </a:p>
      </dgm:t>
    </dgm:pt>
    <dgm:pt modelId="{532140C8-5F72-41D7-8350-EA17F762AE53}" type="sibTrans" cxnId="{C5773ACC-DA56-4B45-B958-540909C67E8C}">
      <dgm:prSet/>
      <dgm:spPr/>
      <dgm:t>
        <a:bodyPr/>
        <a:lstStyle/>
        <a:p>
          <a:pPr algn="ctr"/>
          <a:endParaRPr lang="nl-NL"/>
        </a:p>
      </dgm:t>
    </dgm:pt>
    <dgm:pt modelId="{93826934-BF56-4E95-A529-642D37750A1E}" type="pres">
      <dgm:prSet presAssocID="{A7CA97A4-4C98-4003-96CA-C1005FF9620D}" presName="mainComposite" presStyleCnt="0">
        <dgm:presLayoutVars>
          <dgm:chPref val="1"/>
          <dgm:dir/>
          <dgm:animOne val="branch"/>
          <dgm:animLvl val="lvl"/>
          <dgm:resizeHandles val="exact"/>
        </dgm:presLayoutVars>
      </dgm:prSet>
      <dgm:spPr/>
    </dgm:pt>
    <dgm:pt modelId="{5970D831-FA94-415C-8531-8433DA045733}" type="pres">
      <dgm:prSet presAssocID="{A7CA97A4-4C98-4003-96CA-C1005FF9620D}" presName="hierFlow" presStyleCnt="0"/>
      <dgm:spPr/>
    </dgm:pt>
    <dgm:pt modelId="{6D0E6D96-EC89-4171-BC80-CA20091584F7}" type="pres">
      <dgm:prSet presAssocID="{A7CA97A4-4C98-4003-96CA-C1005FF9620D}" presName="hierChild1" presStyleCnt="0">
        <dgm:presLayoutVars>
          <dgm:chPref val="1"/>
          <dgm:animOne val="branch"/>
          <dgm:animLvl val="lvl"/>
        </dgm:presLayoutVars>
      </dgm:prSet>
      <dgm:spPr/>
    </dgm:pt>
    <dgm:pt modelId="{31659002-3FAB-4505-B480-CF16B650C4C8}" type="pres">
      <dgm:prSet presAssocID="{B0E59921-3ADA-45F7-9D6F-E4283EA6DED4}" presName="Name14" presStyleCnt="0"/>
      <dgm:spPr/>
    </dgm:pt>
    <dgm:pt modelId="{A6D01499-91ED-4C04-A0AD-0C32CA90C372}" type="pres">
      <dgm:prSet presAssocID="{B0E59921-3ADA-45F7-9D6F-E4283EA6DED4}" presName="level1Shape" presStyleLbl="node0" presStyleIdx="0" presStyleCnt="1">
        <dgm:presLayoutVars>
          <dgm:chPref val="3"/>
        </dgm:presLayoutVars>
      </dgm:prSet>
      <dgm:spPr/>
    </dgm:pt>
    <dgm:pt modelId="{03E7CE56-0AF9-4167-A8FC-AF11708963E6}" type="pres">
      <dgm:prSet presAssocID="{B0E59921-3ADA-45F7-9D6F-E4283EA6DED4}" presName="hierChild2" presStyleCnt="0"/>
      <dgm:spPr/>
    </dgm:pt>
    <dgm:pt modelId="{170B12D2-EDA5-42DD-A4C6-F5273ACA00CB}" type="pres">
      <dgm:prSet presAssocID="{ECD2E805-6146-43C5-A65A-71F987E5857C}" presName="Name19" presStyleLbl="parChTrans1D2" presStyleIdx="0" presStyleCnt="1"/>
      <dgm:spPr/>
    </dgm:pt>
    <dgm:pt modelId="{ED11841E-47BB-4B9D-AA02-D144DC6A458F}" type="pres">
      <dgm:prSet presAssocID="{191FE4EA-FEA5-4C22-A962-8707B6FD80C8}" presName="Name21" presStyleCnt="0"/>
      <dgm:spPr/>
    </dgm:pt>
    <dgm:pt modelId="{3915CABF-EF25-4F9F-87EF-557DD8D49BAB}" type="pres">
      <dgm:prSet presAssocID="{191FE4EA-FEA5-4C22-A962-8707B6FD80C8}" presName="level2Shape" presStyleLbl="node2" presStyleIdx="0" presStyleCnt="1"/>
      <dgm:spPr/>
    </dgm:pt>
    <dgm:pt modelId="{434D2ECC-71D3-4F74-A0CF-2D0457101534}" type="pres">
      <dgm:prSet presAssocID="{191FE4EA-FEA5-4C22-A962-8707B6FD80C8}" presName="hierChild3" presStyleCnt="0"/>
      <dgm:spPr/>
    </dgm:pt>
    <dgm:pt modelId="{2FE7DB0F-3DFC-45E7-B524-6BE8B926A8CC}" type="pres">
      <dgm:prSet presAssocID="{57F00A1D-2121-4784-86A7-DD6245524025}" presName="Name19" presStyleLbl="parChTrans1D3" presStyleIdx="0" presStyleCnt="2"/>
      <dgm:spPr/>
    </dgm:pt>
    <dgm:pt modelId="{784D4727-3A1D-419E-9ED1-99790A811502}" type="pres">
      <dgm:prSet presAssocID="{18E1D2D7-C584-4BAF-AF00-2958F46A147D}" presName="Name21" presStyleCnt="0"/>
      <dgm:spPr/>
    </dgm:pt>
    <dgm:pt modelId="{06E59AE7-8CFB-4063-AA1D-2661614193DD}" type="pres">
      <dgm:prSet presAssocID="{18E1D2D7-C584-4BAF-AF00-2958F46A147D}" presName="level2Shape" presStyleLbl="node3" presStyleIdx="0" presStyleCnt="2"/>
      <dgm:spPr/>
    </dgm:pt>
    <dgm:pt modelId="{32AE20E5-E9B4-4695-AC01-42FF716F204D}" type="pres">
      <dgm:prSet presAssocID="{18E1D2D7-C584-4BAF-AF00-2958F46A147D}" presName="hierChild3" presStyleCnt="0"/>
      <dgm:spPr/>
    </dgm:pt>
    <dgm:pt modelId="{5B8594B6-9811-4EB2-B388-B0AE107CC593}" type="pres">
      <dgm:prSet presAssocID="{6D860C69-C60C-42A7-8ED7-A04C87CF5286}" presName="Name19" presStyleLbl="parChTrans1D3" presStyleIdx="1" presStyleCnt="2"/>
      <dgm:spPr/>
    </dgm:pt>
    <dgm:pt modelId="{3A1031DA-D1FC-49E6-9C37-350FEA27830E}" type="pres">
      <dgm:prSet presAssocID="{7B9618D6-AB9C-422F-89B2-53DFE4605935}" presName="Name21" presStyleCnt="0"/>
      <dgm:spPr/>
    </dgm:pt>
    <dgm:pt modelId="{DF56FCD3-A355-47FD-8CED-39B69B67471D}" type="pres">
      <dgm:prSet presAssocID="{7B9618D6-AB9C-422F-89B2-53DFE4605935}" presName="level2Shape" presStyleLbl="node3" presStyleIdx="1" presStyleCnt="2"/>
      <dgm:spPr/>
    </dgm:pt>
    <dgm:pt modelId="{C4EA65A6-77B2-49AD-B94B-0FD39E5A2072}" type="pres">
      <dgm:prSet presAssocID="{7B9618D6-AB9C-422F-89B2-53DFE4605935}" presName="hierChild3" presStyleCnt="0"/>
      <dgm:spPr/>
    </dgm:pt>
    <dgm:pt modelId="{169F35E2-C096-43AB-857A-0A90A71F25AE}" type="pres">
      <dgm:prSet presAssocID="{A7CA97A4-4C98-4003-96CA-C1005FF9620D}" presName="bgShapesFlow" presStyleCnt="0"/>
      <dgm:spPr/>
    </dgm:pt>
  </dgm:ptLst>
  <dgm:cxnLst>
    <dgm:cxn modelId="{A885D90C-1E67-4942-B9F3-3BC69BECFD3B}" srcId="{B0E59921-3ADA-45F7-9D6F-E4283EA6DED4}" destId="{191FE4EA-FEA5-4C22-A962-8707B6FD80C8}" srcOrd="0" destOrd="0" parTransId="{ECD2E805-6146-43C5-A65A-71F987E5857C}" sibTransId="{69401F03-3EF4-4D47-9AB7-19BBB33B8612}"/>
    <dgm:cxn modelId="{44FC790F-F290-4269-A40F-4F62C5F60D36}" type="presOf" srcId="{7B9618D6-AB9C-422F-89B2-53DFE4605935}" destId="{DF56FCD3-A355-47FD-8CED-39B69B67471D}" srcOrd="0" destOrd="0" presId="urn:microsoft.com/office/officeart/2005/8/layout/hierarchy6"/>
    <dgm:cxn modelId="{C86A3235-1456-42B4-876B-21170837D5CE}" srcId="{191FE4EA-FEA5-4C22-A962-8707B6FD80C8}" destId="{18E1D2D7-C584-4BAF-AF00-2958F46A147D}" srcOrd="0" destOrd="0" parTransId="{57F00A1D-2121-4784-86A7-DD6245524025}" sibTransId="{0492BAD8-A987-408A-AABE-94081A873139}"/>
    <dgm:cxn modelId="{C741B537-1156-4881-A3B2-4357E71961CA}" srcId="{A7CA97A4-4C98-4003-96CA-C1005FF9620D}" destId="{B0E59921-3ADA-45F7-9D6F-E4283EA6DED4}" srcOrd="0" destOrd="0" parTransId="{C4337518-E4C4-4F5C-81D3-D4D31686B732}" sibTransId="{E24AC2FC-FE84-446B-AD66-C0265FFC440C}"/>
    <dgm:cxn modelId="{31ACE73A-56DA-426D-9146-4BED9EC949C9}" type="presOf" srcId="{B0E59921-3ADA-45F7-9D6F-E4283EA6DED4}" destId="{A6D01499-91ED-4C04-A0AD-0C32CA90C372}" srcOrd="0" destOrd="0" presId="urn:microsoft.com/office/officeart/2005/8/layout/hierarchy6"/>
    <dgm:cxn modelId="{C9E4643B-C7F1-4FEF-86F0-8C479F6BEBBC}" type="presOf" srcId="{6D860C69-C60C-42A7-8ED7-A04C87CF5286}" destId="{5B8594B6-9811-4EB2-B388-B0AE107CC593}" srcOrd="0" destOrd="0" presId="urn:microsoft.com/office/officeart/2005/8/layout/hierarchy6"/>
    <dgm:cxn modelId="{86718967-68E8-46AF-914A-3095EE41C2E3}" type="presOf" srcId="{A7CA97A4-4C98-4003-96CA-C1005FF9620D}" destId="{93826934-BF56-4E95-A529-642D37750A1E}" srcOrd="0" destOrd="0" presId="urn:microsoft.com/office/officeart/2005/8/layout/hierarchy6"/>
    <dgm:cxn modelId="{B6EE0888-004E-438E-8616-312E8DC66AAA}" type="presOf" srcId="{18E1D2D7-C584-4BAF-AF00-2958F46A147D}" destId="{06E59AE7-8CFB-4063-AA1D-2661614193DD}" srcOrd="0" destOrd="0" presId="urn:microsoft.com/office/officeart/2005/8/layout/hierarchy6"/>
    <dgm:cxn modelId="{C5773ACC-DA56-4B45-B958-540909C67E8C}" srcId="{191FE4EA-FEA5-4C22-A962-8707B6FD80C8}" destId="{7B9618D6-AB9C-422F-89B2-53DFE4605935}" srcOrd="1" destOrd="0" parTransId="{6D860C69-C60C-42A7-8ED7-A04C87CF5286}" sibTransId="{532140C8-5F72-41D7-8350-EA17F762AE53}"/>
    <dgm:cxn modelId="{1CB0A7E5-BEA8-4F43-9CEE-96EE7BE8E7D4}" type="presOf" srcId="{191FE4EA-FEA5-4C22-A962-8707B6FD80C8}" destId="{3915CABF-EF25-4F9F-87EF-557DD8D49BAB}" srcOrd="0" destOrd="0" presId="urn:microsoft.com/office/officeart/2005/8/layout/hierarchy6"/>
    <dgm:cxn modelId="{FBEA52EA-A4AC-465B-BB88-E442C4FF80C1}" type="presOf" srcId="{57F00A1D-2121-4784-86A7-DD6245524025}" destId="{2FE7DB0F-3DFC-45E7-B524-6BE8B926A8CC}" srcOrd="0" destOrd="0" presId="urn:microsoft.com/office/officeart/2005/8/layout/hierarchy6"/>
    <dgm:cxn modelId="{ECFCC1F0-A02C-4A3A-9766-CE83116798C5}" type="presOf" srcId="{ECD2E805-6146-43C5-A65A-71F987E5857C}" destId="{170B12D2-EDA5-42DD-A4C6-F5273ACA00CB}" srcOrd="0" destOrd="0" presId="urn:microsoft.com/office/officeart/2005/8/layout/hierarchy6"/>
    <dgm:cxn modelId="{392C8BB0-93B3-4983-98C5-561061B885ED}" type="presParOf" srcId="{93826934-BF56-4E95-A529-642D37750A1E}" destId="{5970D831-FA94-415C-8531-8433DA045733}" srcOrd="0" destOrd="0" presId="urn:microsoft.com/office/officeart/2005/8/layout/hierarchy6"/>
    <dgm:cxn modelId="{C221A3D2-9847-4312-9253-FD11CCCC53C1}" type="presParOf" srcId="{5970D831-FA94-415C-8531-8433DA045733}" destId="{6D0E6D96-EC89-4171-BC80-CA20091584F7}" srcOrd="0" destOrd="0" presId="urn:microsoft.com/office/officeart/2005/8/layout/hierarchy6"/>
    <dgm:cxn modelId="{7A7DA651-A476-4BD1-9AF2-D944BF3A310C}" type="presParOf" srcId="{6D0E6D96-EC89-4171-BC80-CA20091584F7}" destId="{31659002-3FAB-4505-B480-CF16B650C4C8}" srcOrd="0" destOrd="0" presId="urn:microsoft.com/office/officeart/2005/8/layout/hierarchy6"/>
    <dgm:cxn modelId="{9FF696CE-588F-4B2F-AF79-EA727A27C006}" type="presParOf" srcId="{31659002-3FAB-4505-B480-CF16B650C4C8}" destId="{A6D01499-91ED-4C04-A0AD-0C32CA90C372}" srcOrd="0" destOrd="0" presId="urn:microsoft.com/office/officeart/2005/8/layout/hierarchy6"/>
    <dgm:cxn modelId="{56F6EE58-0BF2-4E1E-91CA-E07F85E3B3BA}" type="presParOf" srcId="{31659002-3FAB-4505-B480-CF16B650C4C8}" destId="{03E7CE56-0AF9-4167-A8FC-AF11708963E6}" srcOrd="1" destOrd="0" presId="urn:microsoft.com/office/officeart/2005/8/layout/hierarchy6"/>
    <dgm:cxn modelId="{5CF56CD0-2DBC-468E-AA4F-FBDEBC521793}" type="presParOf" srcId="{03E7CE56-0AF9-4167-A8FC-AF11708963E6}" destId="{170B12D2-EDA5-42DD-A4C6-F5273ACA00CB}" srcOrd="0" destOrd="0" presId="urn:microsoft.com/office/officeart/2005/8/layout/hierarchy6"/>
    <dgm:cxn modelId="{2DC2D982-93E1-4DFA-97E8-EE889D34CB20}" type="presParOf" srcId="{03E7CE56-0AF9-4167-A8FC-AF11708963E6}" destId="{ED11841E-47BB-4B9D-AA02-D144DC6A458F}" srcOrd="1" destOrd="0" presId="urn:microsoft.com/office/officeart/2005/8/layout/hierarchy6"/>
    <dgm:cxn modelId="{B7F11B3A-34B5-40E5-904B-813F8B39ABF9}" type="presParOf" srcId="{ED11841E-47BB-4B9D-AA02-D144DC6A458F}" destId="{3915CABF-EF25-4F9F-87EF-557DD8D49BAB}" srcOrd="0" destOrd="0" presId="urn:microsoft.com/office/officeart/2005/8/layout/hierarchy6"/>
    <dgm:cxn modelId="{59515CA5-FFE5-487E-AE01-853FC522CDE0}" type="presParOf" srcId="{ED11841E-47BB-4B9D-AA02-D144DC6A458F}" destId="{434D2ECC-71D3-4F74-A0CF-2D0457101534}" srcOrd="1" destOrd="0" presId="urn:microsoft.com/office/officeart/2005/8/layout/hierarchy6"/>
    <dgm:cxn modelId="{285356B0-0A70-42B1-8465-4649E6679245}" type="presParOf" srcId="{434D2ECC-71D3-4F74-A0CF-2D0457101534}" destId="{2FE7DB0F-3DFC-45E7-B524-6BE8B926A8CC}" srcOrd="0" destOrd="0" presId="urn:microsoft.com/office/officeart/2005/8/layout/hierarchy6"/>
    <dgm:cxn modelId="{67548904-DB9C-405C-9942-FFD28DF46EDC}" type="presParOf" srcId="{434D2ECC-71D3-4F74-A0CF-2D0457101534}" destId="{784D4727-3A1D-419E-9ED1-99790A811502}" srcOrd="1" destOrd="0" presId="urn:microsoft.com/office/officeart/2005/8/layout/hierarchy6"/>
    <dgm:cxn modelId="{59B2AF84-A101-4F75-B6C8-9F4633400E83}" type="presParOf" srcId="{784D4727-3A1D-419E-9ED1-99790A811502}" destId="{06E59AE7-8CFB-4063-AA1D-2661614193DD}" srcOrd="0" destOrd="0" presId="urn:microsoft.com/office/officeart/2005/8/layout/hierarchy6"/>
    <dgm:cxn modelId="{07342BC6-392D-4043-AA84-23D94B53520A}" type="presParOf" srcId="{784D4727-3A1D-419E-9ED1-99790A811502}" destId="{32AE20E5-E9B4-4695-AC01-42FF716F204D}" srcOrd="1" destOrd="0" presId="urn:microsoft.com/office/officeart/2005/8/layout/hierarchy6"/>
    <dgm:cxn modelId="{DF7B631B-A07E-4911-A1DA-3EB1672B4CBB}" type="presParOf" srcId="{434D2ECC-71D3-4F74-A0CF-2D0457101534}" destId="{5B8594B6-9811-4EB2-B388-B0AE107CC593}" srcOrd="2" destOrd="0" presId="urn:microsoft.com/office/officeart/2005/8/layout/hierarchy6"/>
    <dgm:cxn modelId="{6FF546A5-4C3F-4F0B-A40C-27A7AC71A9E6}" type="presParOf" srcId="{434D2ECC-71D3-4F74-A0CF-2D0457101534}" destId="{3A1031DA-D1FC-49E6-9C37-350FEA27830E}" srcOrd="3" destOrd="0" presId="urn:microsoft.com/office/officeart/2005/8/layout/hierarchy6"/>
    <dgm:cxn modelId="{629BFEB1-B025-4AC8-8F78-569FBB5BAA5D}" type="presParOf" srcId="{3A1031DA-D1FC-49E6-9C37-350FEA27830E}" destId="{DF56FCD3-A355-47FD-8CED-39B69B67471D}" srcOrd="0" destOrd="0" presId="urn:microsoft.com/office/officeart/2005/8/layout/hierarchy6"/>
    <dgm:cxn modelId="{AA039E40-AB06-4923-B5F7-28957E2244F3}" type="presParOf" srcId="{3A1031DA-D1FC-49E6-9C37-350FEA27830E}" destId="{C4EA65A6-77B2-49AD-B94B-0FD39E5A2072}" srcOrd="1" destOrd="0" presId="urn:microsoft.com/office/officeart/2005/8/layout/hierarchy6"/>
    <dgm:cxn modelId="{EC5F7C0B-3949-4C76-A21F-13F6B1FE5B63}" type="presParOf" srcId="{93826934-BF56-4E95-A529-642D37750A1E}" destId="{169F35E2-C096-43AB-857A-0A90A71F25AE}" srcOrd="1" destOrd="0" presId="urn:microsoft.com/office/officeart/2005/8/layout/hierarchy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7CA97A4-4C98-4003-96CA-C1005FF9620D}"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nl-NL"/>
        </a:p>
      </dgm:t>
    </dgm:pt>
    <dgm:pt modelId="{B0E59921-3ADA-45F7-9D6F-E4283EA6DED4}">
      <dgm:prSet phldrT="[Tekst]"/>
      <dgm:spPr>
        <a:noFill/>
        <a:ln>
          <a:solidFill>
            <a:schemeClr val="tx2"/>
          </a:solidFill>
        </a:ln>
      </dgm:spPr>
      <dgm:t>
        <a:bodyPr/>
        <a:lstStyle/>
        <a:p>
          <a:pPr algn="ctr"/>
          <a:r>
            <a:rPr lang="nl-NL" baseline="0" dirty="0">
              <a:solidFill>
                <a:schemeClr val="tx1"/>
              </a:solidFill>
            </a:rPr>
            <a:t>Onderzoek naar FSGS factor</a:t>
          </a:r>
        </a:p>
      </dgm:t>
    </dgm:pt>
    <dgm:pt modelId="{C4337518-E4C4-4F5C-81D3-D4D31686B732}" type="parTrans" cxnId="{C741B537-1156-4881-A3B2-4357E71961CA}">
      <dgm:prSet/>
      <dgm:spPr/>
      <dgm:t>
        <a:bodyPr/>
        <a:lstStyle/>
        <a:p>
          <a:pPr algn="ctr"/>
          <a:endParaRPr lang="nl-NL"/>
        </a:p>
      </dgm:t>
    </dgm:pt>
    <dgm:pt modelId="{E24AC2FC-FE84-446B-AD66-C0265FFC440C}" type="sibTrans" cxnId="{C741B537-1156-4881-A3B2-4357E71961CA}">
      <dgm:prSet/>
      <dgm:spPr/>
      <dgm:t>
        <a:bodyPr/>
        <a:lstStyle/>
        <a:p>
          <a:pPr algn="ctr"/>
          <a:endParaRPr lang="nl-NL"/>
        </a:p>
      </dgm:t>
    </dgm:pt>
    <dgm:pt modelId="{191FE4EA-FEA5-4C22-A962-8707B6FD80C8}">
      <dgm:prSet phldrT="[Tekst]"/>
      <dgm:spPr>
        <a:blipFill rotWithShape="0">
          <a:blip xmlns:r="http://schemas.openxmlformats.org/officeDocument/2006/relationships" r:embed="rId1"/>
          <a:stretch>
            <a:fillRect/>
          </a:stretch>
        </a:blipFill>
        <a:ln>
          <a:solidFill>
            <a:schemeClr val="tx2"/>
          </a:solidFill>
        </a:ln>
      </dgm:spPr>
      <dgm:t>
        <a:bodyPr/>
        <a:lstStyle/>
        <a:p>
          <a:pPr algn="ctr"/>
          <a:r>
            <a:rPr lang="nl-NL" baseline="0" dirty="0">
              <a:solidFill>
                <a:schemeClr val="bg1"/>
              </a:solidFill>
            </a:rPr>
            <a:t>Plasma</a:t>
          </a:r>
        </a:p>
      </dgm:t>
    </dgm:pt>
    <dgm:pt modelId="{ECD2E805-6146-43C5-A65A-71F987E5857C}" type="parTrans" cxnId="{A885D90C-1E67-4942-B9F3-3BC69BECFD3B}">
      <dgm:prSet/>
      <dgm:spPr>
        <a:ln>
          <a:solidFill>
            <a:schemeClr val="tx2"/>
          </a:solidFill>
        </a:ln>
      </dgm:spPr>
      <dgm:t>
        <a:bodyPr/>
        <a:lstStyle/>
        <a:p>
          <a:pPr algn="ctr"/>
          <a:endParaRPr lang="nl-NL"/>
        </a:p>
      </dgm:t>
    </dgm:pt>
    <dgm:pt modelId="{69401F03-3EF4-4D47-9AB7-19BBB33B8612}" type="sibTrans" cxnId="{A885D90C-1E67-4942-B9F3-3BC69BECFD3B}">
      <dgm:prSet/>
      <dgm:spPr/>
      <dgm:t>
        <a:bodyPr/>
        <a:lstStyle/>
        <a:p>
          <a:pPr algn="ctr"/>
          <a:endParaRPr lang="nl-NL"/>
        </a:p>
      </dgm:t>
    </dgm:pt>
    <dgm:pt modelId="{18E1D2D7-C584-4BAF-AF00-2958F46A147D}">
      <dgm:prSet phldrT="[Tekst]"/>
      <dgm:spPr>
        <a:noFill/>
        <a:ln>
          <a:solidFill>
            <a:schemeClr val="tx2"/>
          </a:solidFill>
        </a:ln>
      </dgm:spPr>
      <dgm:t>
        <a:bodyPr/>
        <a:lstStyle/>
        <a:p>
          <a:pPr algn="ctr"/>
          <a:r>
            <a:rPr lang="nl-NL" b="0" i="0" baseline="0" dirty="0">
              <a:solidFill>
                <a:schemeClr val="tx1"/>
              </a:solidFill>
            </a:rPr>
            <a:t>Permeabiliteit van nierfilters</a:t>
          </a:r>
        </a:p>
      </dgm:t>
    </dgm:pt>
    <dgm:pt modelId="{0492BAD8-A987-408A-AABE-94081A873139}" type="sibTrans" cxnId="{C86A3235-1456-42B4-876B-21170837D5CE}">
      <dgm:prSet/>
      <dgm:spPr/>
      <dgm:t>
        <a:bodyPr/>
        <a:lstStyle/>
        <a:p>
          <a:pPr algn="ctr"/>
          <a:endParaRPr lang="nl-NL"/>
        </a:p>
      </dgm:t>
    </dgm:pt>
    <dgm:pt modelId="{57F00A1D-2121-4784-86A7-DD6245524025}" type="parTrans" cxnId="{C86A3235-1456-42B4-876B-21170837D5CE}">
      <dgm:prSet/>
      <dgm:spPr>
        <a:ln>
          <a:solidFill>
            <a:schemeClr val="tx2"/>
          </a:solidFill>
        </a:ln>
      </dgm:spPr>
      <dgm:t>
        <a:bodyPr/>
        <a:lstStyle/>
        <a:p>
          <a:pPr algn="ctr"/>
          <a:endParaRPr lang="nl-NL"/>
        </a:p>
      </dgm:t>
    </dgm:pt>
    <dgm:pt modelId="{7B9618D6-AB9C-422F-89B2-53DFE4605935}">
      <dgm:prSet phldrT="[Tekst]"/>
      <dgm:spPr>
        <a:noFill/>
        <a:ln>
          <a:solidFill>
            <a:schemeClr val="tx2"/>
          </a:solidFill>
        </a:ln>
      </dgm:spPr>
      <dgm:t>
        <a:bodyPr/>
        <a:lstStyle/>
        <a:p>
          <a:pPr algn="ctr"/>
          <a:r>
            <a:rPr lang="nl-NL" b="0" i="0" baseline="0" dirty="0">
              <a:solidFill>
                <a:schemeClr val="tx1"/>
              </a:solidFill>
            </a:rPr>
            <a:t>Opzuivering plasma</a:t>
          </a:r>
        </a:p>
      </dgm:t>
    </dgm:pt>
    <dgm:pt modelId="{6D860C69-C60C-42A7-8ED7-A04C87CF5286}" type="parTrans" cxnId="{C5773ACC-DA56-4B45-B958-540909C67E8C}">
      <dgm:prSet/>
      <dgm:spPr>
        <a:ln>
          <a:solidFill>
            <a:schemeClr val="tx2"/>
          </a:solidFill>
        </a:ln>
      </dgm:spPr>
      <dgm:t>
        <a:bodyPr/>
        <a:lstStyle/>
        <a:p>
          <a:pPr algn="ctr"/>
          <a:endParaRPr lang="nl-NL"/>
        </a:p>
      </dgm:t>
    </dgm:pt>
    <dgm:pt modelId="{532140C8-5F72-41D7-8350-EA17F762AE53}" type="sibTrans" cxnId="{C5773ACC-DA56-4B45-B958-540909C67E8C}">
      <dgm:prSet/>
      <dgm:spPr/>
      <dgm:t>
        <a:bodyPr/>
        <a:lstStyle/>
        <a:p>
          <a:pPr algn="ctr"/>
          <a:endParaRPr lang="nl-NL"/>
        </a:p>
      </dgm:t>
    </dgm:pt>
    <dgm:pt modelId="{030C44A5-F96A-4A26-9F60-4F5620E86275}">
      <dgm:prSet phldrT="[Tekst]"/>
      <dgm:spPr>
        <a:blipFill rotWithShape="0">
          <a:blip xmlns:r="http://schemas.openxmlformats.org/officeDocument/2006/relationships" r:embed="rId2"/>
          <a:stretch>
            <a:fillRect/>
          </a:stretch>
        </a:blipFill>
        <a:ln>
          <a:solidFill>
            <a:schemeClr val="tx2"/>
          </a:solidFill>
        </a:ln>
      </dgm:spPr>
      <dgm:t>
        <a:bodyPr/>
        <a:lstStyle/>
        <a:p>
          <a:pPr algn="ctr"/>
          <a:r>
            <a:rPr lang="nl-NL" baseline="0" dirty="0">
              <a:solidFill>
                <a:schemeClr val="bg1"/>
              </a:solidFill>
            </a:rPr>
            <a:t>Podocyt</a:t>
          </a:r>
        </a:p>
      </dgm:t>
    </dgm:pt>
    <dgm:pt modelId="{D7AB3B6E-A27F-4493-AAB4-6DE89A687301}" type="sibTrans" cxnId="{681A477A-35A0-40A4-AF43-294EFD8CFC11}">
      <dgm:prSet/>
      <dgm:spPr/>
      <dgm:t>
        <a:bodyPr/>
        <a:lstStyle/>
        <a:p>
          <a:pPr algn="ctr"/>
          <a:endParaRPr lang="nl-NL"/>
        </a:p>
      </dgm:t>
    </dgm:pt>
    <dgm:pt modelId="{0E4A0CD8-F437-4F5B-8F50-9BC28D006FC7}" type="parTrans" cxnId="{681A477A-35A0-40A4-AF43-294EFD8CFC11}">
      <dgm:prSet/>
      <dgm:spPr>
        <a:ln>
          <a:solidFill>
            <a:schemeClr val="tx2"/>
          </a:solidFill>
        </a:ln>
      </dgm:spPr>
      <dgm:t>
        <a:bodyPr/>
        <a:lstStyle/>
        <a:p>
          <a:pPr algn="ctr"/>
          <a:endParaRPr lang="nl-NL"/>
        </a:p>
      </dgm:t>
    </dgm:pt>
    <dgm:pt modelId="{ED1C973C-0E47-4B85-B789-77FC074F33F7}">
      <dgm:prSet phldrT="[Tekst]"/>
      <dgm:spPr>
        <a:blipFill rotWithShape="0">
          <a:blip xmlns:r="http://schemas.openxmlformats.org/officeDocument/2006/relationships" r:embed="rId3"/>
          <a:stretch>
            <a:fillRect/>
          </a:stretch>
        </a:blipFill>
        <a:ln>
          <a:solidFill>
            <a:schemeClr val="tx2"/>
          </a:solidFill>
        </a:ln>
      </dgm:spPr>
      <dgm:t>
        <a:bodyPr/>
        <a:lstStyle/>
        <a:p>
          <a:pPr algn="ctr"/>
          <a:r>
            <a:rPr lang="nl-NL" b="1" baseline="0" dirty="0">
              <a:solidFill>
                <a:schemeClr val="bg1"/>
              </a:solidFill>
            </a:rPr>
            <a:t>suPAR</a:t>
          </a:r>
        </a:p>
      </dgm:t>
    </dgm:pt>
    <dgm:pt modelId="{DEBF275D-FAD2-4CF1-B2CE-7BC6A022B856}" type="sibTrans" cxnId="{7C82F661-CE6A-4BF2-A029-970CCA3D66E5}">
      <dgm:prSet/>
      <dgm:spPr/>
      <dgm:t>
        <a:bodyPr/>
        <a:lstStyle/>
        <a:p>
          <a:pPr algn="ctr"/>
          <a:endParaRPr lang="nl-NL"/>
        </a:p>
      </dgm:t>
    </dgm:pt>
    <dgm:pt modelId="{BC4D2769-A737-4D8D-A3DA-D89323A6F1B1}" type="parTrans" cxnId="{7C82F661-CE6A-4BF2-A029-970CCA3D66E5}">
      <dgm:prSet/>
      <dgm:spPr>
        <a:ln>
          <a:solidFill>
            <a:schemeClr val="tx2"/>
          </a:solidFill>
        </a:ln>
      </dgm:spPr>
      <dgm:t>
        <a:bodyPr/>
        <a:lstStyle/>
        <a:p>
          <a:pPr algn="ctr"/>
          <a:endParaRPr lang="nl-NL"/>
        </a:p>
      </dgm:t>
    </dgm:pt>
    <dgm:pt modelId="{93826934-BF56-4E95-A529-642D37750A1E}" type="pres">
      <dgm:prSet presAssocID="{A7CA97A4-4C98-4003-96CA-C1005FF9620D}" presName="mainComposite" presStyleCnt="0">
        <dgm:presLayoutVars>
          <dgm:chPref val="1"/>
          <dgm:dir/>
          <dgm:animOne val="branch"/>
          <dgm:animLvl val="lvl"/>
          <dgm:resizeHandles val="exact"/>
        </dgm:presLayoutVars>
      </dgm:prSet>
      <dgm:spPr/>
    </dgm:pt>
    <dgm:pt modelId="{5970D831-FA94-415C-8531-8433DA045733}" type="pres">
      <dgm:prSet presAssocID="{A7CA97A4-4C98-4003-96CA-C1005FF9620D}" presName="hierFlow" presStyleCnt="0"/>
      <dgm:spPr/>
    </dgm:pt>
    <dgm:pt modelId="{6D0E6D96-EC89-4171-BC80-CA20091584F7}" type="pres">
      <dgm:prSet presAssocID="{A7CA97A4-4C98-4003-96CA-C1005FF9620D}" presName="hierChild1" presStyleCnt="0">
        <dgm:presLayoutVars>
          <dgm:chPref val="1"/>
          <dgm:animOne val="branch"/>
          <dgm:animLvl val="lvl"/>
        </dgm:presLayoutVars>
      </dgm:prSet>
      <dgm:spPr/>
    </dgm:pt>
    <dgm:pt modelId="{31659002-3FAB-4505-B480-CF16B650C4C8}" type="pres">
      <dgm:prSet presAssocID="{B0E59921-3ADA-45F7-9D6F-E4283EA6DED4}" presName="Name14" presStyleCnt="0"/>
      <dgm:spPr/>
    </dgm:pt>
    <dgm:pt modelId="{A6D01499-91ED-4C04-A0AD-0C32CA90C372}" type="pres">
      <dgm:prSet presAssocID="{B0E59921-3ADA-45F7-9D6F-E4283EA6DED4}" presName="level1Shape" presStyleLbl="node0" presStyleIdx="0" presStyleCnt="1">
        <dgm:presLayoutVars>
          <dgm:chPref val="3"/>
        </dgm:presLayoutVars>
      </dgm:prSet>
      <dgm:spPr/>
    </dgm:pt>
    <dgm:pt modelId="{03E7CE56-0AF9-4167-A8FC-AF11708963E6}" type="pres">
      <dgm:prSet presAssocID="{B0E59921-3ADA-45F7-9D6F-E4283EA6DED4}" presName="hierChild2" presStyleCnt="0"/>
      <dgm:spPr/>
    </dgm:pt>
    <dgm:pt modelId="{170B12D2-EDA5-42DD-A4C6-F5273ACA00CB}" type="pres">
      <dgm:prSet presAssocID="{ECD2E805-6146-43C5-A65A-71F987E5857C}" presName="Name19" presStyleLbl="parChTrans1D2" presStyleIdx="0" presStyleCnt="2"/>
      <dgm:spPr/>
    </dgm:pt>
    <dgm:pt modelId="{ED11841E-47BB-4B9D-AA02-D144DC6A458F}" type="pres">
      <dgm:prSet presAssocID="{191FE4EA-FEA5-4C22-A962-8707B6FD80C8}" presName="Name21" presStyleCnt="0"/>
      <dgm:spPr/>
    </dgm:pt>
    <dgm:pt modelId="{3915CABF-EF25-4F9F-87EF-557DD8D49BAB}" type="pres">
      <dgm:prSet presAssocID="{191FE4EA-FEA5-4C22-A962-8707B6FD80C8}" presName="level2Shape" presStyleLbl="node2" presStyleIdx="0" presStyleCnt="2"/>
      <dgm:spPr/>
    </dgm:pt>
    <dgm:pt modelId="{434D2ECC-71D3-4F74-A0CF-2D0457101534}" type="pres">
      <dgm:prSet presAssocID="{191FE4EA-FEA5-4C22-A962-8707B6FD80C8}" presName="hierChild3" presStyleCnt="0"/>
      <dgm:spPr/>
    </dgm:pt>
    <dgm:pt modelId="{2FE7DB0F-3DFC-45E7-B524-6BE8B926A8CC}" type="pres">
      <dgm:prSet presAssocID="{57F00A1D-2121-4784-86A7-DD6245524025}" presName="Name19" presStyleLbl="parChTrans1D3" presStyleIdx="0" presStyleCnt="3"/>
      <dgm:spPr/>
    </dgm:pt>
    <dgm:pt modelId="{784D4727-3A1D-419E-9ED1-99790A811502}" type="pres">
      <dgm:prSet presAssocID="{18E1D2D7-C584-4BAF-AF00-2958F46A147D}" presName="Name21" presStyleCnt="0"/>
      <dgm:spPr/>
    </dgm:pt>
    <dgm:pt modelId="{06E59AE7-8CFB-4063-AA1D-2661614193DD}" type="pres">
      <dgm:prSet presAssocID="{18E1D2D7-C584-4BAF-AF00-2958F46A147D}" presName="level2Shape" presStyleLbl="node3" presStyleIdx="0" presStyleCnt="3"/>
      <dgm:spPr/>
    </dgm:pt>
    <dgm:pt modelId="{32AE20E5-E9B4-4695-AC01-42FF716F204D}" type="pres">
      <dgm:prSet presAssocID="{18E1D2D7-C584-4BAF-AF00-2958F46A147D}" presName="hierChild3" presStyleCnt="0"/>
      <dgm:spPr/>
    </dgm:pt>
    <dgm:pt modelId="{5B8594B6-9811-4EB2-B388-B0AE107CC593}" type="pres">
      <dgm:prSet presAssocID="{6D860C69-C60C-42A7-8ED7-A04C87CF5286}" presName="Name19" presStyleLbl="parChTrans1D3" presStyleIdx="1" presStyleCnt="3"/>
      <dgm:spPr/>
    </dgm:pt>
    <dgm:pt modelId="{3A1031DA-D1FC-49E6-9C37-350FEA27830E}" type="pres">
      <dgm:prSet presAssocID="{7B9618D6-AB9C-422F-89B2-53DFE4605935}" presName="Name21" presStyleCnt="0"/>
      <dgm:spPr/>
    </dgm:pt>
    <dgm:pt modelId="{DF56FCD3-A355-47FD-8CED-39B69B67471D}" type="pres">
      <dgm:prSet presAssocID="{7B9618D6-AB9C-422F-89B2-53DFE4605935}" presName="level2Shape" presStyleLbl="node3" presStyleIdx="1" presStyleCnt="3"/>
      <dgm:spPr/>
    </dgm:pt>
    <dgm:pt modelId="{C4EA65A6-77B2-49AD-B94B-0FD39E5A2072}" type="pres">
      <dgm:prSet presAssocID="{7B9618D6-AB9C-422F-89B2-53DFE4605935}" presName="hierChild3" presStyleCnt="0"/>
      <dgm:spPr/>
    </dgm:pt>
    <dgm:pt modelId="{455B8FF9-1154-46C4-ACC1-0AA7401A4CDB}" type="pres">
      <dgm:prSet presAssocID="{0E4A0CD8-F437-4F5B-8F50-9BC28D006FC7}" presName="Name19" presStyleLbl="parChTrans1D2" presStyleIdx="1" presStyleCnt="2"/>
      <dgm:spPr/>
    </dgm:pt>
    <dgm:pt modelId="{F893FC10-21CE-4243-AC44-F7D8BC670B3B}" type="pres">
      <dgm:prSet presAssocID="{030C44A5-F96A-4A26-9F60-4F5620E86275}" presName="Name21" presStyleCnt="0"/>
      <dgm:spPr/>
    </dgm:pt>
    <dgm:pt modelId="{2D3A7B42-F4FA-41D4-A663-FE7974525FFF}" type="pres">
      <dgm:prSet presAssocID="{030C44A5-F96A-4A26-9F60-4F5620E86275}" presName="level2Shape" presStyleLbl="node2" presStyleIdx="1" presStyleCnt="2"/>
      <dgm:spPr/>
    </dgm:pt>
    <dgm:pt modelId="{9F4EA721-A8F1-406C-9C96-7F2F374D6997}" type="pres">
      <dgm:prSet presAssocID="{030C44A5-F96A-4A26-9F60-4F5620E86275}" presName="hierChild3" presStyleCnt="0"/>
      <dgm:spPr/>
    </dgm:pt>
    <dgm:pt modelId="{FEA5DAAE-D356-4C15-B1FE-552ECEA8C8AF}" type="pres">
      <dgm:prSet presAssocID="{BC4D2769-A737-4D8D-A3DA-D89323A6F1B1}" presName="Name19" presStyleLbl="parChTrans1D3" presStyleIdx="2" presStyleCnt="3"/>
      <dgm:spPr/>
    </dgm:pt>
    <dgm:pt modelId="{9CE4F131-65EC-422C-8EBA-FFA497D5BD78}" type="pres">
      <dgm:prSet presAssocID="{ED1C973C-0E47-4B85-B789-77FC074F33F7}" presName="Name21" presStyleCnt="0"/>
      <dgm:spPr/>
    </dgm:pt>
    <dgm:pt modelId="{9E01AD17-6FC3-44F3-AB52-3302F0C1D47E}" type="pres">
      <dgm:prSet presAssocID="{ED1C973C-0E47-4B85-B789-77FC074F33F7}" presName="level2Shape" presStyleLbl="node3" presStyleIdx="2" presStyleCnt="3"/>
      <dgm:spPr/>
    </dgm:pt>
    <dgm:pt modelId="{90C3DCA2-1572-46CC-A04D-686C6CBF1060}" type="pres">
      <dgm:prSet presAssocID="{ED1C973C-0E47-4B85-B789-77FC074F33F7}" presName="hierChild3" presStyleCnt="0"/>
      <dgm:spPr/>
    </dgm:pt>
    <dgm:pt modelId="{169F35E2-C096-43AB-857A-0A90A71F25AE}" type="pres">
      <dgm:prSet presAssocID="{A7CA97A4-4C98-4003-96CA-C1005FF9620D}" presName="bgShapesFlow" presStyleCnt="0"/>
      <dgm:spPr/>
    </dgm:pt>
  </dgm:ptLst>
  <dgm:cxnLst>
    <dgm:cxn modelId="{334E0803-0097-404B-8D5C-F46AE08919D0}" type="presOf" srcId="{B0E59921-3ADA-45F7-9D6F-E4283EA6DED4}" destId="{A6D01499-91ED-4C04-A0AD-0C32CA90C372}" srcOrd="0" destOrd="0" presId="urn:microsoft.com/office/officeart/2005/8/layout/hierarchy6"/>
    <dgm:cxn modelId="{E4952A07-3AE0-4A3B-90A4-E64B1B082922}" type="presOf" srcId="{0E4A0CD8-F437-4F5B-8F50-9BC28D006FC7}" destId="{455B8FF9-1154-46C4-ACC1-0AA7401A4CDB}" srcOrd="0" destOrd="0" presId="urn:microsoft.com/office/officeart/2005/8/layout/hierarchy6"/>
    <dgm:cxn modelId="{A885D90C-1E67-4942-B9F3-3BC69BECFD3B}" srcId="{B0E59921-3ADA-45F7-9D6F-E4283EA6DED4}" destId="{191FE4EA-FEA5-4C22-A962-8707B6FD80C8}" srcOrd="0" destOrd="0" parTransId="{ECD2E805-6146-43C5-A65A-71F987E5857C}" sibTransId="{69401F03-3EF4-4D47-9AB7-19BBB33B8612}"/>
    <dgm:cxn modelId="{143B6426-3F89-4A37-BFF2-937D4270BAC2}" type="presOf" srcId="{57F00A1D-2121-4784-86A7-DD6245524025}" destId="{2FE7DB0F-3DFC-45E7-B524-6BE8B926A8CC}" srcOrd="0" destOrd="0" presId="urn:microsoft.com/office/officeart/2005/8/layout/hierarchy6"/>
    <dgm:cxn modelId="{C86A3235-1456-42B4-876B-21170837D5CE}" srcId="{191FE4EA-FEA5-4C22-A962-8707B6FD80C8}" destId="{18E1D2D7-C584-4BAF-AF00-2958F46A147D}" srcOrd="0" destOrd="0" parTransId="{57F00A1D-2121-4784-86A7-DD6245524025}" sibTransId="{0492BAD8-A987-408A-AABE-94081A873139}"/>
    <dgm:cxn modelId="{C741B537-1156-4881-A3B2-4357E71961CA}" srcId="{A7CA97A4-4C98-4003-96CA-C1005FF9620D}" destId="{B0E59921-3ADA-45F7-9D6F-E4283EA6DED4}" srcOrd="0" destOrd="0" parTransId="{C4337518-E4C4-4F5C-81D3-D4D31686B732}" sibTransId="{E24AC2FC-FE84-446B-AD66-C0265FFC440C}"/>
    <dgm:cxn modelId="{C9C2F03D-0CCA-4417-8B99-CFE0547B3DDA}" type="presOf" srcId="{A7CA97A4-4C98-4003-96CA-C1005FF9620D}" destId="{93826934-BF56-4E95-A529-642D37750A1E}" srcOrd="0" destOrd="0" presId="urn:microsoft.com/office/officeart/2005/8/layout/hierarchy6"/>
    <dgm:cxn modelId="{7C82F661-CE6A-4BF2-A029-970CCA3D66E5}" srcId="{030C44A5-F96A-4A26-9F60-4F5620E86275}" destId="{ED1C973C-0E47-4B85-B789-77FC074F33F7}" srcOrd="0" destOrd="0" parTransId="{BC4D2769-A737-4D8D-A3DA-D89323A6F1B1}" sibTransId="{DEBF275D-FAD2-4CF1-B2CE-7BC6A022B856}"/>
    <dgm:cxn modelId="{1FD08C6D-AC5E-40F9-9ADC-E3C368695ABD}" type="presOf" srcId="{191FE4EA-FEA5-4C22-A962-8707B6FD80C8}" destId="{3915CABF-EF25-4F9F-87EF-557DD8D49BAB}" srcOrd="0" destOrd="0" presId="urn:microsoft.com/office/officeart/2005/8/layout/hierarchy6"/>
    <dgm:cxn modelId="{233CD84E-69CC-4241-ABDE-1909D394C995}" type="presOf" srcId="{BC4D2769-A737-4D8D-A3DA-D89323A6F1B1}" destId="{FEA5DAAE-D356-4C15-B1FE-552ECEA8C8AF}" srcOrd="0" destOrd="0" presId="urn:microsoft.com/office/officeart/2005/8/layout/hierarchy6"/>
    <dgm:cxn modelId="{49A28655-F11F-42EE-9307-28083D397820}" type="presOf" srcId="{6D860C69-C60C-42A7-8ED7-A04C87CF5286}" destId="{5B8594B6-9811-4EB2-B388-B0AE107CC593}" srcOrd="0" destOrd="0" presId="urn:microsoft.com/office/officeart/2005/8/layout/hierarchy6"/>
    <dgm:cxn modelId="{A00B3258-4882-49C4-809F-0E597433B6F9}" type="presOf" srcId="{ED1C973C-0E47-4B85-B789-77FC074F33F7}" destId="{9E01AD17-6FC3-44F3-AB52-3302F0C1D47E}" srcOrd="0" destOrd="0" presId="urn:microsoft.com/office/officeart/2005/8/layout/hierarchy6"/>
    <dgm:cxn modelId="{681A477A-35A0-40A4-AF43-294EFD8CFC11}" srcId="{B0E59921-3ADA-45F7-9D6F-E4283EA6DED4}" destId="{030C44A5-F96A-4A26-9F60-4F5620E86275}" srcOrd="1" destOrd="0" parTransId="{0E4A0CD8-F437-4F5B-8F50-9BC28D006FC7}" sibTransId="{D7AB3B6E-A27F-4493-AAB4-6DE89A687301}"/>
    <dgm:cxn modelId="{D5E5A5CA-2189-4CF0-8143-FD947B55BDA1}" type="presOf" srcId="{ECD2E805-6146-43C5-A65A-71F987E5857C}" destId="{170B12D2-EDA5-42DD-A4C6-F5273ACA00CB}" srcOrd="0" destOrd="0" presId="urn:microsoft.com/office/officeart/2005/8/layout/hierarchy6"/>
    <dgm:cxn modelId="{C5773ACC-DA56-4B45-B958-540909C67E8C}" srcId="{191FE4EA-FEA5-4C22-A962-8707B6FD80C8}" destId="{7B9618D6-AB9C-422F-89B2-53DFE4605935}" srcOrd="1" destOrd="0" parTransId="{6D860C69-C60C-42A7-8ED7-A04C87CF5286}" sibTransId="{532140C8-5F72-41D7-8350-EA17F762AE53}"/>
    <dgm:cxn modelId="{30AC53F2-9B27-461E-9D3D-DFD0DD797787}" type="presOf" srcId="{030C44A5-F96A-4A26-9F60-4F5620E86275}" destId="{2D3A7B42-F4FA-41D4-A663-FE7974525FFF}" srcOrd="0" destOrd="0" presId="urn:microsoft.com/office/officeart/2005/8/layout/hierarchy6"/>
    <dgm:cxn modelId="{D8F2FAF7-2D24-45C0-8F54-FED999A70430}" type="presOf" srcId="{18E1D2D7-C584-4BAF-AF00-2958F46A147D}" destId="{06E59AE7-8CFB-4063-AA1D-2661614193DD}" srcOrd="0" destOrd="0" presId="urn:microsoft.com/office/officeart/2005/8/layout/hierarchy6"/>
    <dgm:cxn modelId="{36FA83FC-76C6-4BEB-A9C0-CFAEE65064AC}" type="presOf" srcId="{7B9618D6-AB9C-422F-89B2-53DFE4605935}" destId="{DF56FCD3-A355-47FD-8CED-39B69B67471D}" srcOrd="0" destOrd="0" presId="urn:microsoft.com/office/officeart/2005/8/layout/hierarchy6"/>
    <dgm:cxn modelId="{A7CEDBBA-E2CD-438D-AD95-35E9D5280A76}" type="presParOf" srcId="{93826934-BF56-4E95-A529-642D37750A1E}" destId="{5970D831-FA94-415C-8531-8433DA045733}" srcOrd="0" destOrd="0" presId="urn:microsoft.com/office/officeart/2005/8/layout/hierarchy6"/>
    <dgm:cxn modelId="{D6CC616B-9852-46A6-B076-8D6FACD1FED2}" type="presParOf" srcId="{5970D831-FA94-415C-8531-8433DA045733}" destId="{6D0E6D96-EC89-4171-BC80-CA20091584F7}" srcOrd="0" destOrd="0" presId="urn:microsoft.com/office/officeart/2005/8/layout/hierarchy6"/>
    <dgm:cxn modelId="{205FF23B-5F6A-4C52-AFB9-33BCB16B1565}" type="presParOf" srcId="{6D0E6D96-EC89-4171-BC80-CA20091584F7}" destId="{31659002-3FAB-4505-B480-CF16B650C4C8}" srcOrd="0" destOrd="0" presId="urn:microsoft.com/office/officeart/2005/8/layout/hierarchy6"/>
    <dgm:cxn modelId="{E5487E40-7D4C-4838-BBF7-91C54FEE9026}" type="presParOf" srcId="{31659002-3FAB-4505-B480-CF16B650C4C8}" destId="{A6D01499-91ED-4C04-A0AD-0C32CA90C372}" srcOrd="0" destOrd="0" presId="urn:microsoft.com/office/officeart/2005/8/layout/hierarchy6"/>
    <dgm:cxn modelId="{91BA2F81-A1F0-43F7-AE3B-328343428758}" type="presParOf" srcId="{31659002-3FAB-4505-B480-CF16B650C4C8}" destId="{03E7CE56-0AF9-4167-A8FC-AF11708963E6}" srcOrd="1" destOrd="0" presId="urn:microsoft.com/office/officeart/2005/8/layout/hierarchy6"/>
    <dgm:cxn modelId="{9788DBB2-973B-4307-8036-C78C959BAC48}" type="presParOf" srcId="{03E7CE56-0AF9-4167-A8FC-AF11708963E6}" destId="{170B12D2-EDA5-42DD-A4C6-F5273ACA00CB}" srcOrd="0" destOrd="0" presId="urn:microsoft.com/office/officeart/2005/8/layout/hierarchy6"/>
    <dgm:cxn modelId="{C76CC8E1-66F0-4AF0-ABB3-5AFB4F3371D7}" type="presParOf" srcId="{03E7CE56-0AF9-4167-A8FC-AF11708963E6}" destId="{ED11841E-47BB-4B9D-AA02-D144DC6A458F}" srcOrd="1" destOrd="0" presId="urn:microsoft.com/office/officeart/2005/8/layout/hierarchy6"/>
    <dgm:cxn modelId="{6E046206-FC6F-4894-9E0E-2D8270E36A4C}" type="presParOf" srcId="{ED11841E-47BB-4B9D-AA02-D144DC6A458F}" destId="{3915CABF-EF25-4F9F-87EF-557DD8D49BAB}" srcOrd="0" destOrd="0" presId="urn:microsoft.com/office/officeart/2005/8/layout/hierarchy6"/>
    <dgm:cxn modelId="{60B2E26D-2446-42C9-A99D-C5C9816196D2}" type="presParOf" srcId="{ED11841E-47BB-4B9D-AA02-D144DC6A458F}" destId="{434D2ECC-71D3-4F74-A0CF-2D0457101534}" srcOrd="1" destOrd="0" presId="urn:microsoft.com/office/officeart/2005/8/layout/hierarchy6"/>
    <dgm:cxn modelId="{A9BDDEE3-6C8E-47E1-8307-F1363F1FA564}" type="presParOf" srcId="{434D2ECC-71D3-4F74-A0CF-2D0457101534}" destId="{2FE7DB0F-3DFC-45E7-B524-6BE8B926A8CC}" srcOrd="0" destOrd="0" presId="urn:microsoft.com/office/officeart/2005/8/layout/hierarchy6"/>
    <dgm:cxn modelId="{B65E9FA3-8248-4ABD-84A1-4B76559B04F2}" type="presParOf" srcId="{434D2ECC-71D3-4F74-A0CF-2D0457101534}" destId="{784D4727-3A1D-419E-9ED1-99790A811502}" srcOrd="1" destOrd="0" presId="urn:microsoft.com/office/officeart/2005/8/layout/hierarchy6"/>
    <dgm:cxn modelId="{715F17A0-A36D-46B4-ACEB-0FCDD1411F5B}" type="presParOf" srcId="{784D4727-3A1D-419E-9ED1-99790A811502}" destId="{06E59AE7-8CFB-4063-AA1D-2661614193DD}" srcOrd="0" destOrd="0" presId="urn:microsoft.com/office/officeart/2005/8/layout/hierarchy6"/>
    <dgm:cxn modelId="{A8475124-5EF8-4F58-808F-A38037BE0E60}" type="presParOf" srcId="{784D4727-3A1D-419E-9ED1-99790A811502}" destId="{32AE20E5-E9B4-4695-AC01-42FF716F204D}" srcOrd="1" destOrd="0" presId="urn:microsoft.com/office/officeart/2005/8/layout/hierarchy6"/>
    <dgm:cxn modelId="{BE9D4B0F-039C-445B-AB8F-124AE3786B16}" type="presParOf" srcId="{434D2ECC-71D3-4F74-A0CF-2D0457101534}" destId="{5B8594B6-9811-4EB2-B388-B0AE107CC593}" srcOrd="2" destOrd="0" presId="urn:microsoft.com/office/officeart/2005/8/layout/hierarchy6"/>
    <dgm:cxn modelId="{67013659-23BF-457A-9062-EF50EF11DCBA}" type="presParOf" srcId="{434D2ECC-71D3-4F74-A0CF-2D0457101534}" destId="{3A1031DA-D1FC-49E6-9C37-350FEA27830E}" srcOrd="3" destOrd="0" presId="urn:microsoft.com/office/officeart/2005/8/layout/hierarchy6"/>
    <dgm:cxn modelId="{CCB3FA15-72EE-458B-AF52-16BAD19E6C57}" type="presParOf" srcId="{3A1031DA-D1FC-49E6-9C37-350FEA27830E}" destId="{DF56FCD3-A355-47FD-8CED-39B69B67471D}" srcOrd="0" destOrd="0" presId="urn:microsoft.com/office/officeart/2005/8/layout/hierarchy6"/>
    <dgm:cxn modelId="{6E70FF85-A490-40AB-AB18-5197A5FFFEF2}" type="presParOf" srcId="{3A1031DA-D1FC-49E6-9C37-350FEA27830E}" destId="{C4EA65A6-77B2-49AD-B94B-0FD39E5A2072}" srcOrd="1" destOrd="0" presId="urn:microsoft.com/office/officeart/2005/8/layout/hierarchy6"/>
    <dgm:cxn modelId="{ED3FF4E2-7AFE-49C1-A9F4-11176B3C9867}" type="presParOf" srcId="{03E7CE56-0AF9-4167-A8FC-AF11708963E6}" destId="{455B8FF9-1154-46C4-ACC1-0AA7401A4CDB}" srcOrd="2" destOrd="0" presId="urn:microsoft.com/office/officeart/2005/8/layout/hierarchy6"/>
    <dgm:cxn modelId="{54544BFD-ED5E-4899-9AA3-832809E5C119}" type="presParOf" srcId="{03E7CE56-0AF9-4167-A8FC-AF11708963E6}" destId="{F893FC10-21CE-4243-AC44-F7D8BC670B3B}" srcOrd="3" destOrd="0" presId="urn:microsoft.com/office/officeart/2005/8/layout/hierarchy6"/>
    <dgm:cxn modelId="{E942D162-B685-435C-A8AA-8D27B2C743FE}" type="presParOf" srcId="{F893FC10-21CE-4243-AC44-F7D8BC670B3B}" destId="{2D3A7B42-F4FA-41D4-A663-FE7974525FFF}" srcOrd="0" destOrd="0" presId="urn:microsoft.com/office/officeart/2005/8/layout/hierarchy6"/>
    <dgm:cxn modelId="{2F58BDF0-09A7-4F17-905C-2955AC2D1CE1}" type="presParOf" srcId="{F893FC10-21CE-4243-AC44-F7D8BC670B3B}" destId="{9F4EA721-A8F1-406C-9C96-7F2F374D6997}" srcOrd="1" destOrd="0" presId="urn:microsoft.com/office/officeart/2005/8/layout/hierarchy6"/>
    <dgm:cxn modelId="{FC36D2C8-5A12-4DA9-A266-12BC7F1F39D1}" type="presParOf" srcId="{9F4EA721-A8F1-406C-9C96-7F2F374D6997}" destId="{FEA5DAAE-D356-4C15-B1FE-552ECEA8C8AF}" srcOrd="0" destOrd="0" presId="urn:microsoft.com/office/officeart/2005/8/layout/hierarchy6"/>
    <dgm:cxn modelId="{F0FEC894-2DF9-46AC-B624-525994A8E27A}" type="presParOf" srcId="{9F4EA721-A8F1-406C-9C96-7F2F374D6997}" destId="{9CE4F131-65EC-422C-8EBA-FFA497D5BD78}" srcOrd="1" destOrd="0" presId="urn:microsoft.com/office/officeart/2005/8/layout/hierarchy6"/>
    <dgm:cxn modelId="{811AE8D6-5F24-4125-B3C5-37C369FC9CD0}" type="presParOf" srcId="{9CE4F131-65EC-422C-8EBA-FFA497D5BD78}" destId="{9E01AD17-6FC3-44F3-AB52-3302F0C1D47E}" srcOrd="0" destOrd="0" presId="urn:microsoft.com/office/officeart/2005/8/layout/hierarchy6"/>
    <dgm:cxn modelId="{01716D40-5499-4501-80F7-D81C02D5ACE9}" type="presParOf" srcId="{9CE4F131-65EC-422C-8EBA-FFA497D5BD78}" destId="{90C3DCA2-1572-46CC-A04D-686C6CBF1060}" srcOrd="1" destOrd="0" presId="urn:microsoft.com/office/officeart/2005/8/layout/hierarchy6"/>
    <dgm:cxn modelId="{4F59110C-F286-4F02-9B7D-3B8087038FD8}" type="presParOf" srcId="{93826934-BF56-4E95-A529-642D37750A1E}" destId="{169F35E2-C096-43AB-857A-0A90A71F25AE}" srcOrd="1" destOrd="0" presId="urn:microsoft.com/office/officeart/2005/8/layout/hierarchy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D01499-91ED-4C04-A0AD-0C32CA90C372}">
      <dsp:nvSpPr>
        <dsp:cNvPr id="0" name=""/>
        <dsp:cNvSpPr/>
      </dsp:nvSpPr>
      <dsp:spPr>
        <a:xfrm>
          <a:off x="3315549" y="860"/>
          <a:ext cx="1505804" cy="1003869"/>
        </a:xfrm>
        <a:prstGeom prst="roundRect">
          <a:avLst>
            <a:gd name="adj" fmla="val 10000"/>
          </a:avLst>
        </a:prstGeom>
        <a:noFill/>
        <a:ln w="25400"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l-NL" sz="1800" kern="1200" baseline="0" dirty="0">
              <a:solidFill>
                <a:schemeClr val="tx1"/>
              </a:solidFill>
            </a:rPr>
            <a:t>Onderzoek naar FSGS factor</a:t>
          </a:r>
        </a:p>
      </dsp:txBody>
      <dsp:txXfrm>
        <a:off x="3344951" y="30262"/>
        <a:ext cx="1447000" cy="945065"/>
      </dsp:txXfrm>
    </dsp:sp>
    <dsp:sp modelId="{170B12D2-EDA5-42DD-A4C6-F5273ACA00CB}">
      <dsp:nvSpPr>
        <dsp:cNvPr id="0" name=""/>
        <dsp:cNvSpPr/>
      </dsp:nvSpPr>
      <dsp:spPr>
        <a:xfrm>
          <a:off x="4022732" y="1004729"/>
          <a:ext cx="91440" cy="401547"/>
        </a:xfrm>
        <a:custGeom>
          <a:avLst/>
          <a:gdLst/>
          <a:ahLst/>
          <a:cxnLst/>
          <a:rect l="0" t="0" r="0" b="0"/>
          <a:pathLst>
            <a:path>
              <a:moveTo>
                <a:pt x="45720" y="0"/>
              </a:moveTo>
              <a:lnTo>
                <a:pt x="45720" y="401547"/>
              </a:lnTo>
            </a:path>
          </a:pathLst>
        </a:custGeom>
        <a:noFill/>
        <a:ln w="25400" cap="flat" cmpd="sng" algn="ctr">
          <a:solidFill>
            <a:schemeClr val="tx2"/>
          </a:solidFill>
          <a:prstDash val="solid"/>
        </a:ln>
        <a:effectLst/>
      </dsp:spPr>
      <dsp:style>
        <a:lnRef idx="2">
          <a:scrgbClr r="0" g="0" b="0"/>
        </a:lnRef>
        <a:fillRef idx="0">
          <a:scrgbClr r="0" g="0" b="0"/>
        </a:fillRef>
        <a:effectRef idx="0">
          <a:scrgbClr r="0" g="0" b="0"/>
        </a:effectRef>
        <a:fontRef idx="minor"/>
      </dsp:style>
    </dsp:sp>
    <dsp:sp modelId="{3915CABF-EF25-4F9F-87EF-557DD8D49BAB}">
      <dsp:nvSpPr>
        <dsp:cNvPr id="0" name=""/>
        <dsp:cNvSpPr/>
      </dsp:nvSpPr>
      <dsp:spPr>
        <a:xfrm>
          <a:off x="3315549" y="1406277"/>
          <a:ext cx="1505804" cy="1003869"/>
        </a:xfrm>
        <a:prstGeom prst="roundRect">
          <a:avLst>
            <a:gd name="adj" fmla="val 10000"/>
          </a:avLst>
        </a:prstGeom>
        <a:blipFill rotWithShape="0">
          <a:blip xmlns:r="http://schemas.openxmlformats.org/officeDocument/2006/relationships" r:embed="rId1"/>
          <a:stretch>
            <a:fillRect/>
          </a:stretch>
        </a:blipFill>
        <a:ln w="25400"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l-NL" sz="1800" kern="1200" baseline="0" dirty="0">
              <a:solidFill>
                <a:schemeClr val="bg1"/>
              </a:solidFill>
            </a:rPr>
            <a:t>Plasma</a:t>
          </a:r>
        </a:p>
      </dsp:txBody>
      <dsp:txXfrm>
        <a:off x="3344951" y="1435679"/>
        <a:ext cx="1447000" cy="945065"/>
      </dsp:txXfrm>
    </dsp:sp>
    <dsp:sp modelId="{2FE7DB0F-3DFC-45E7-B524-6BE8B926A8CC}">
      <dsp:nvSpPr>
        <dsp:cNvPr id="0" name=""/>
        <dsp:cNvSpPr/>
      </dsp:nvSpPr>
      <dsp:spPr>
        <a:xfrm>
          <a:off x="3089679" y="2410146"/>
          <a:ext cx="978772" cy="401547"/>
        </a:xfrm>
        <a:custGeom>
          <a:avLst/>
          <a:gdLst/>
          <a:ahLst/>
          <a:cxnLst/>
          <a:rect l="0" t="0" r="0" b="0"/>
          <a:pathLst>
            <a:path>
              <a:moveTo>
                <a:pt x="978772" y="0"/>
              </a:moveTo>
              <a:lnTo>
                <a:pt x="978772" y="200773"/>
              </a:lnTo>
              <a:lnTo>
                <a:pt x="0" y="200773"/>
              </a:lnTo>
              <a:lnTo>
                <a:pt x="0" y="401547"/>
              </a:lnTo>
            </a:path>
          </a:pathLst>
        </a:custGeom>
        <a:noFill/>
        <a:ln w="25400" cap="flat" cmpd="sng" algn="ctr">
          <a:solidFill>
            <a:schemeClr val="tx2"/>
          </a:solidFill>
          <a:prstDash val="solid"/>
        </a:ln>
        <a:effectLst/>
      </dsp:spPr>
      <dsp:style>
        <a:lnRef idx="2">
          <a:scrgbClr r="0" g="0" b="0"/>
        </a:lnRef>
        <a:fillRef idx="0">
          <a:scrgbClr r="0" g="0" b="0"/>
        </a:fillRef>
        <a:effectRef idx="0">
          <a:scrgbClr r="0" g="0" b="0"/>
        </a:effectRef>
        <a:fontRef idx="minor"/>
      </dsp:style>
    </dsp:sp>
    <dsp:sp modelId="{06E59AE7-8CFB-4063-AA1D-2661614193DD}">
      <dsp:nvSpPr>
        <dsp:cNvPr id="0" name=""/>
        <dsp:cNvSpPr/>
      </dsp:nvSpPr>
      <dsp:spPr>
        <a:xfrm>
          <a:off x="2336777" y="2811694"/>
          <a:ext cx="1505804" cy="1003869"/>
        </a:xfrm>
        <a:prstGeom prst="roundRect">
          <a:avLst>
            <a:gd name="adj" fmla="val 10000"/>
          </a:avLst>
        </a:prstGeom>
        <a:noFill/>
        <a:ln w="25400"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l-NL" sz="1800" b="0" i="0" kern="1200" baseline="0" dirty="0">
              <a:solidFill>
                <a:schemeClr val="tx1"/>
              </a:solidFill>
            </a:rPr>
            <a:t>Permeabiliteit van nierfilters</a:t>
          </a:r>
        </a:p>
      </dsp:txBody>
      <dsp:txXfrm>
        <a:off x="2366179" y="2841096"/>
        <a:ext cx="1447000" cy="945065"/>
      </dsp:txXfrm>
    </dsp:sp>
    <dsp:sp modelId="{5B8594B6-9811-4EB2-B388-B0AE107CC593}">
      <dsp:nvSpPr>
        <dsp:cNvPr id="0" name=""/>
        <dsp:cNvSpPr/>
      </dsp:nvSpPr>
      <dsp:spPr>
        <a:xfrm>
          <a:off x="4068452" y="2410146"/>
          <a:ext cx="978772" cy="401547"/>
        </a:xfrm>
        <a:custGeom>
          <a:avLst/>
          <a:gdLst/>
          <a:ahLst/>
          <a:cxnLst/>
          <a:rect l="0" t="0" r="0" b="0"/>
          <a:pathLst>
            <a:path>
              <a:moveTo>
                <a:pt x="0" y="0"/>
              </a:moveTo>
              <a:lnTo>
                <a:pt x="0" y="200773"/>
              </a:lnTo>
              <a:lnTo>
                <a:pt x="978772" y="200773"/>
              </a:lnTo>
              <a:lnTo>
                <a:pt x="978772" y="401547"/>
              </a:lnTo>
            </a:path>
          </a:pathLst>
        </a:custGeom>
        <a:noFill/>
        <a:ln w="25400" cap="flat" cmpd="sng" algn="ctr">
          <a:solidFill>
            <a:schemeClr val="tx2"/>
          </a:solidFill>
          <a:prstDash val="solid"/>
        </a:ln>
        <a:effectLst/>
      </dsp:spPr>
      <dsp:style>
        <a:lnRef idx="2">
          <a:scrgbClr r="0" g="0" b="0"/>
        </a:lnRef>
        <a:fillRef idx="0">
          <a:scrgbClr r="0" g="0" b="0"/>
        </a:fillRef>
        <a:effectRef idx="0">
          <a:scrgbClr r="0" g="0" b="0"/>
        </a:effectRef>
        <a:fontRef idx="minor"/>
      </dsp:style>
    </dsp:sp>
    <dsp:sp modelId="{DF56FCD3-A355-47FD-8CED-39B69B67471D}">
      <dsp:nvSpPr>
        <dsp:cNvPr id="0" name=""/>
        <dsp:cNvSpPr/>
      </dsp:nvSpPr>
      <dsp:spPr>
        <a:xfrm>
          <a:off x="4294322" y="2811694"/>
          <a:ext cx="1505804" cy="1003869"/>
        </a:xfrm>
        <a:prstGeom prst="roundRect">
          <a:avLst>
            <a:gd name="adj" fmla="val 10000"/>
          </a:avLst>
        </a:prstGeom>
        <a:noFill/>
        <a:ln w="25400"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l-NL" sz="1800" b="0" i="0" kern="1200" baseline="0" dirty="0">
              <a:solidFill>
                <a:schemeClr val="tx1"/>
              </a:solidFill>
            </a:rPr>
            <a:t>Opzuivering plasma</a:t>
          </a:r>
        </a:p>
      </dsp:txBody>
      <dsp:txXfrm>
        <a:off x="4323724" y="2841096"/>
        <a:ext cx="1447000" cy="94506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D01499-91ED-4C04-A0AD-0C32CA90C372}">
      <dsp:nvSpPr>
        <dsp:cNvPr id="0" name=""/>
        <dsp:cNvSpPr/>
      </dsp:nvSpPr>
      <dsp:spPr>
        <a:xfrm>
          <a:off x="3228881" y="927"/>
          <a:ext cx="1505751" cy="1003834"/>
        </a:xfrm>
        <a:prstGeom prst="roundRect">
          <a:avLst>
            <a:gd name="adj" fmla="val 10000"/>
          </a:avLst>
        </a:prstGeom>
        <a:noFill/>
        <a:ln w="25400"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l-NL" sz="1800" kern="1200" baseline="0" dirty="0">
              <a:solidFill>
                <a:schemeClr val="tx1"/>
              </a:solidFill>
            </a:rPr>
            <a:t>Onderzoek naar FSGS factor</a:t>
          </a:r>
        </a:p>
      </dsp:txBody>
      <dsp:txXfrm>
        <a:off x="3258282" y="30328"/>
        <a:ext cx="1446949" cy="945032"/>
      </dsp:txXfrm>
    </dsp:sp>
    <dsp:sp modelId="{170B12D2-EDA5-42DD-A4C6-F5273ACA00CB}">
      <dsp:nvSpPr>
        <dsp:cNvPr id="0" name=""/>
        <dsp:cNvSpPr/>
      </dsp:nvSpPr>
      <dsp:spPr>
        <a:xfrm>
          <a:off x="2513649" y="1004761"/>
          <a:ext cx="1468107" cy="401533"/>
        </a:xfrm>
        <a:custGeom>
          <a:avLst/>
          <a:gdLst/>
          <a:ahLst/>
          <a:cxnLst/>
          <a:rect l="0" t="0" r="0" b="0"/>
          <a:pathLst>
            <a:path>
              <a:moveTo>
                <a:pt x="1468107" y="0"/>
              </a:moveTo>
              <a:lnTo>
                <a:pt x="1468107" y="200766"/>
              </a:lnTo>
              <a:lnTo>
                <a:pt x="0" y="200766"/>
              </a:lnTo>
              <a:lnTo>
                <a:pt x="0" y="401533"/>
              </a:lnTo>
            </a:path>
          </a:pathLst>
        </a:custGeom>
        <a:noFill/>
        <a:ln w="25400" cap="flat" cmpd="sng" algn="ctr">
          <a:solidFill>
            <a:schemeClr val="tx2"/>
          </a:solidFill>
          <a:prstDash val="solid"/>
        </a:ln>
        <a:effectLst/>
      </dsp:spPr>
      <dsp:style>
        <a:lnRef idx="2">
          <a:scrgbClr r="0" g="0" b="0"/>
        </a:lnRef>
        <a:fillRef idx="0">
          <a:scrgbClr r="0" g="0" b="0"/>
        </a:fillRef>
        <a:effectRef idx="0">
          <a:scrgbClr r="0" g="0" b="0"/>
        </a:effectRef>
        <a:fontRef idx="minor"/>
      </dsp:style>
    </dsp:sp>
    <dsp:sp modelId="{3915CABF-EF25-4F9F-87EF-557DD8D49BAB}">
      <dsp:nvSpPr>
        <dsp:cNvPr id="0" name=""/>
        <dsp:cNvSpPr/>
      </dsp:nvSpPr>
      <dsp:spPr>
        <a:xfrm>
          <a:off x="1760774" y="1406294"/>
          <a:ext cx="1505751" cy="1003834"/>
        </a:xfrm>
        <a:prstGeom prst="roundRect">
          <a:avLst>
            <a:gd name="adj" fmla="val 10000"/>
          </a:avLst>
        </a:prstGeom>
        <a:blipFill rotWithShape="0">
          <a:blip xmlns:r="http://schemas.openxmlformats.org/officeDocument/2006/relationships" r:embed="rId1"/>
          <a:stretch>
            <a:fillRect/>
          </a:stretch>
        </a:blipFill>
        <a:ln w="25400"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l-NL" sz="1800" kern="1200" baseline="0" dirty="0">
              <a:solidFill>
                <a:schemeClr val="bg1"/>
              </a:solidFill>
            </a:rPr>
            <a:t>Plasma</a:t>
          </a:r>
        </a:p>
      </dsp:txBody>
      <dsp:txXfrm>
        <a:off x="1790175" y="1435695"/>
        <a:ext cx="1446949" cy="945032"/>
      </dsp:txXfrm>
    </dsp:sp>
    <dsp:sp modelId="{2FE7DB0F-3DFC-45E7-B524-6BE8B926A8CC}">
      <dsp:nvSpPr>
        <dsp:cNvPr id="0" name=""/>
        <dsp:cNvSpPr/>
      </dsp:nvSpPr>
      <dsp:spPr>
        <a:xfrm>
          <a:off x="1534911" y="2410129"/>
          <a:ext cx="978738" cy="401533"/>
        </a:xfrm>
        <a:custGeom>
          <a:avLst/>
          <a:gdLst/>
          <a:ahLst/>
          <a:cxnLst/>
          <a:rect l="0" t="0" r="0" b="0"/>
          <a:pathLst>
            <a:path>
              <a:moveTo>
                <a:pt x="978738" y="0"/>
              </a:moveTo>
              <a:lnTo>
                <a:pt x="978738" y="200766"/>
              </a:lnTo>
              <a:lnTo>
                <a:pt x="0" y="200766"/>
              </a:lnTo>
              <a:lnTo>
                <a:pt x="0" y="401533"/>
              </a:lnTo>
            </a:path>
          </a:pathLst>
        </a:custGeom>
        <a:noFill/>
        <a:ln w="25400" cap="flat" cmpd="sng" algn="ctr">
          <a:solidFill>
            <a:schemeClr val="tx2"/>
          </a:solidFill>
          <a:prstDash val="solid"/>
        </a:ln>
        <a:effectLst/>
      </dsp:spPr>
      <dsp:style>
        <a:lnRef idx="2">
          <a:scrgbClr r="0" g="0" b="0"/>
        </a:lnRef>
        <a:fillRef idx="0">
          <a:scrgbClr r="0" g="0" b="0"/>
        </a:fillRef>
        <a:effectRef idx="0">
          <a:scrgbClr r="0" g="0" b="0"/>
        </a:effectRef>
        <a:fontRef idx="minor"/>
      </dsp:style>
    </dsp:sp>
    <dsp:sp modelId="{06E59AE7-8CFB-4063-AA1D-2661614193DD}">
      <dsp:nvSpPr>
        <dsp:cNvPr id="0" name=""/>
        <dsp:cNvSpPr/>
      </dsp:nvSpPr>
      <dsp:spPr>
        <a:xfrm>
          <a:off x="782035" y="2811662"/>
          <a:ext cx="1505751" cy="1003834"/>
        </a:xfrm>
        <a:prstGeom prst="roundRect">
          <a:avLst>
            <a:gd name="adj" fmla="val 10000"/>
          </a:avLst>
        </a:prstGeom>
        <a:noFill/>
        <a:ln w="25400"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l-NL" sz="1800" b="0" i="0" kern="1200" baseline="0" dirty="0">
              <a:solidFill>
                <a:schemeClr val="tx1"/>
              </a:solidFill>
            </a:rPr>
            <a:t>Permeabiliteit van nierfilters</a:t>
          </a:r>
        </a:p>
      </dsp:txBody>
      <dsp:txXfrm>
        <a:off x="811436" y="2841063"/>
        <a:ext cx="1446949" cy="945032"/>
      </dsp:txXfrm>
    </dsp:sp>
    <dsp:sp modelId="{5B8594B6-9811-4EB2-B388-B0AE107CC593}">
      <dsp:nvSpPr>
        <dsp:cNvPr id="0" name=""/>
        <dsp:cNvSpPr/>
      </dsp:nvSpPr>
      <dsp:spPr>
        <a:xfrm>
          <a:off x="2513649" y="2410129"/>
          <a:ext cx="978738" cy="401533"/>
        </a:xfrm>
        <a:custGeom>
          <a:avLst/>
          <a:gdLst/>
          <a:ahLst/>
          <a:cxnLst/>
          <a:rect l="0" t="0" r="0" b="0"/>
          <a:pathLst>
            <a:path>
              <a:moveTo>
                <a:pt x="0" y="0"/>
              </a:moveTo>
              <a:lnTo>
                <a:pt x="0" y="200766"/>
              </a:lnTo>
              <a:lnTo>
                <a:pt x="978738" y="200766"/>
              </a:lnTo>
              <a:lnTo>
                <a:pt x="978738" y="401533"/>
              </a:lnTo>
            </a:path>
          </a:pathLst>
        </a:custGeom>
        <a:noFill/>
        <a:ln w="25400" cap="flat" cmpd="sng" algn="ctr">
          <a:solidFill>
            <a:schemeClr val="tx2"/>
          </a:solidFill>
          <a:prstDash val="solid"/>
        </a:ln>
        <a:effectLst/>
      </dsp:spPr>
      <dsp:style>
        <a:lnRef idx="2">
          <a:scrgbClr r="0" g="0" b="0"/>
        </a:lnRef>
        <a:fillRef idx="0">
          <a:scrgbClr r="0" g="0" b="0"/>
        </a:fillRef>
        <a:effectRef idx="0">
          <a:scrgbClr r="0" g="0" b="0"/>
        </a:effectRef>
        <a:fontRef idx="minor"/>
      </dsp:style>
    </dsp:sp>
    <dsp:sp modelId="{DF56FCD3-A355-47FD-8CED-39B69B67471D}">
      <dsp:nvSpPr>
        <dsp:cNvPr id="0" name=""/>
        <dsp:cNvSpPr/>
      </dsp:nvSpPr>
      <dsp:spPr>
        <a:xfrm>
          <a:off x="2739512" y="2811662"/>
          <a:ext cx="1505751" cy="1003834"/>
        </a:xfrm>
        <a:prstGeom prst="roundRect">
          <a:avLst>
            <a:gd name="adj" fmla="val 10000"/>
          </a:avLst>
        </a:prstGeom>
        <a:noFill/>
        <a:ln w="25400"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l-NL" sz="1800" b="0" i="0" kern="1200" baseline="0" dirty="0">
              <a:solidFill>
                <a:schemeClr val="tx1"/>
              </a:solidFill>
            </a:rPr>
            <a:t>Opzuivering plasma</a:t>
          </a:r>
        </a:p>
      </dsp:txBody>
      <dsp:txXfrm>
        <a:off x="2768913" y="2841063"/>
        <a:ext cx="1446949" cy="945032"/>
      </dsp:txXfrm>
    </dsp:sp>
    <dsp:sp modelId="{455B8FF9-1154-46C4-ACC1-0AA7401A4CDB}">
      <dsp:nvSpPr>
        <dsp:cNvPr id="0" name=""/>
        <dsp:cNvSpPr/>
      </dsp:nvSpPr>
      <dsp:spPr>
        <a:xfrm>
          <a:off x="3981757" y="1004761"/>
          <a:ext cx="1468107" cy="401533"/>
        </a:xfrm>
        <a:custGeom>
          <a:avLst/>
          <a:gdLst/>
          <a:ahLst/>
          <a:cxnLst/>
          <a:rect l="0" t="0" r="0" b="0"/>
          <a:pathLst>
            <a:path>
              <a:moveTo>
                <a:pt x="0" y="0"/>
              </a:moveTo>
              <a:lnTo>
                <a:pt x="0" y="200766"/>
              </a:lnTo>
              <a:lnTo>
                <a:pt x="1468107" y="200766"/>
              </a:lnTo>
              <a:lnTo>
                <a:pt x="1468107" y="401533"/>
              </a:lnTo>
            </a:path>
          </a:pathLst>
        </a:custGeom>
        <a:noFill/>
        <a:ln w="25400" cap="flat" cmpd="sng" algn="ctr">
          <a:solidFill>
            <a:schemeClr val="tx2"/>
          </a:solidFill>
          <a:prstDash val="solid"/>
        </a:ln>
        <a:effectLst/>
      </dsp:spPr>
      <dsp:style>
        <a:lnRef idx="2">
          <a:scrgbClr r="0" g="0" b="0"/>
        </a:lnRef>
        <a:fillRef idx="0">
          <a:scrgbClr r="0" g="0" b="0"/>
        </a:fillRef>
        <a:effectRef idx="0">
          <a:scrgbClr r="0" g="0" b="0"/>
        </a:effectRef>
        <a:fontRef idx="minor"/>
      </dsp:style>
    </dsp:sp>
    <dsp:sp modelId="{2D3A7B42-F4FA-41D4-A663-FE7974525FFF}">
      <dsp:nvSpPr>
        <dsp:cNvPr id="0" name=""/>
        <dsp:cNvSpPr/>
      </dsp:nvSpPr>
      <dsp:spPr>
        <a:xfrm>
          <a:off x="4696989" y="1406294"/>
          <a:ext cx="1505751" cy="1003834"/>
        </a:xfrm>
        <a:prstGeom prst="roundRect">
          <a:avLst>
            <a:gd name="adj" fmla="val 10000"/>
          </a:avLst>
        </a:prstGeom>
        <a:blipFill rotWithShape="0">
          <a:blip xmlns:r="http://schemas.openxmlformats.org/officeDocument/2006/relationships" r:embed="rId2"/>
          <a:stretch>
            <a:fillRect/>
          </a:stretch>
        </a:blipFill>
        <a:ln w="25400"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l-NL" sz="1800" kern="1200" baseline="0" dirty="0">
              <a:solidFill>
                <a:schemeClr val="bg1"/>
              </a:solidFill>
            </a:rPr>
            <a:t>Podocyt</a:t>
          </a:r>
        </a:p>
      </dsp:txBody>
      <dsp:txXfrm>
        <a:off x="4726390" y="1435695"/>
        <a:ext cx="1446949" cy="945032"/>
      </dsp:txXfrm>
    </dsp:sp>
    <dsp:sp modelId="{FEA5DAAE-D356-4C15-B1FE-552ECEA8C8AF}">
      <dsp:nvSpPr>
        <dsp:cNvPr id="0" name=""/>
        <dsp:cNvSpPr/>
      </dsp:nvSpPr>
      <dsp:spPr>
        <a:xfrm>
          <a:off x="5404144" y="2410129"/>
          <a:ext cx="91440" cy="401533"/>
        </a:xfrm>
        <a:custGeom>
          <a:avLst/>
          <a:gdLst/>
          <a:ahLst/>
          <a:cxnLst/>
          <a:rect l="0" t="0" r="0" b="0"/>
          <a:pathLst>
            <a:path>
              <a:moveTo>
                <a:pt x="45720" y="0"/>
              </a:moveTo>
              <a:lnTo>
                <a:pt x="45720" y="401533"/>
              </a:lnTo>
            </a:path>
          </a:pathLst>
        </a:custGeom>
        <a:noFill/>
        <a:ln w="25400" cap="flat" cmpd="sng" algn="ctr">
          <a:solidFill>
            <a:schemeClr val="tx2"/>
          </a:solidFill>
          <a:prstDash val="solid"/>
        </a:ln>
        <a:effectLst/>
      </dsp:spPr>
      <dsp:style>
        <a:lnRef idx="2">
          <a:scrgbClr r="0" g="0" b="0"/>
        </a:lnRef>
        <a:fillRef idx="0">
          <a:scrgbClr r="0" g="0" b="0"/>
        </a:fillRef>
        <a:effectRef idx="0">
          <a:scrgbClr r="0" g="0" b="0"/>
        </a:effectRef>
        <a:fontRef idx="minor"/>
      </dsp:style>
    </dsp:sp>
    <dsp:sp modelId="{9E01AD17-6FC3-44F3-AB52-3302F0C1D47E}">
      <dsp:nvSpPr>
        <dsp:cNvPr id="0" name=""/>
        <dsp:cNvSpPr/>
      </dsp:nvSpPr>
      <dsp:spPr>
        <a:xfrm>
          <a:off x="4696989" y="2811662"/>
          <a:ext cx="1505751" cy="1003834"/>
        </a:xfrm>
        <a:prstGeom prst="roundRect">
          <a:avLst>
            <a:gd name="adj" fmla="val 10000"/>
          </a:avLst>
        </a:prstGeom>
        <a:blipFill rotWithShape="0">
          <a:blip xmlns:r="http://schemas.openxmlformats.org/officeDocument/2006/relationships" r:embed="rId3"/>
          <a:stretch>
            <a:fillRect/>
          </a:stretch>
        </a:blipFill>
        <a:ln w="25400"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l-NL" sz="1800" b="1" kern="1200" baseline="0" dirty="0">
              <a:solidFill>
                <a:schemeClr val="bg1"/>
              </a:solidFill>
            </a:rPr>
            <a:t>suPAR</a:t>
          </a:r>
        </a:p>
      </dsp:txBody>
      <dsp:txXfrm>
        <a:off x="4726390" y="2841063"/>
        <a:ext cx="1446949" cy="945032"/>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5A42FD8-60FF-4B73-AB39-565E734ABCCD}" type="datetimeFigureOut">
              <a:rPr lang="nl-NL" smtClean="0"/>
              <a:pPr/>
              <a:t>23-10-2017</a:t>
            </a:fld>
            <a:endParaRPr lang="nl-NL"/>
          </a:p>
        </p:txBody>
      </p:sp>
      <p:sp>
        <p:nvSpPr>
          <p:cNvPr id="4" name="Tijdelijke aanduiding voor dia-afbeelding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FF8F878-04A1-458F-A7D0-ECCED8ECDE0D}" type="slidenum">
              <a:rPr lang="nl-NL" smtClean="0"/>
              <a:pPr/>
              <a:t>‹nr.›</a:t>
            </a:fld>
            <a:endParaRPr lang="nl-NL"/>
          </a:p>
        </p:txBody>
      </p:sp>
    </p:spTree>
    <p:extLst>
      <p:ext uri="{BB962C8B-B14F-4D97-AF65-F5344CB8AC3E}">
        <p14:creationId xmlns:p14="http://schemas.microsoft.com/office/powerpoint/2010/main" val="13429989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a:t>De glomerulus werkt</a:t>
            </a:r>
            <a:r>
              <a:rPr lang="nl-NL" baseline="0" dirty="0"/>
              <a:t> als een filter. In de normale situatie laat het filter afvalstoffen passeren van het bloed naar de urine. Als het filter door een ziekte niet goed werkt laat het ook eiwit door. Het eiwit komt dan in de urine (</a:t>
            </a:r>
            <a:r>
              <a:rPr lang="nl-NL" baseline="0" dirty="0" err="1"/>
              <a:t>proteinurie</a:t>
            </a:r>
            <a:r>
              <a:rPr lang="nl-NL" baseline="0" dirty="0"/>
              <a:t>).</a:t>
            </a:r>
            <a:endParaRPr lang="nl-NL" dirty="0"/>
          </a:p>
        </p:txBody>
      </p:sp>
      <p:sp>
        <p:nvSpPr>
          <p:cNvPr id="4" name="Tijdelijke aanduiding voor dianummer 3"/>
          <p:cNvSpPr>
            <a:spLocks noGrp="1"/>
          </p:cNvSpPr>
          <p:nvPr>
            <p:ph type="sldNum" sz="quarter" idx="10"/>
          </p:nvPr>
        </p:nvSpPr>
        <p:spPr/>
        <p:txBody>
          <a:bodyPr/>
          <a:lstStyle/>
          <a:p>
            <a:fld id="{C945B7FA-AEAA-48CA-89BF-00546D46C462}" type="slidenum">
              <a:rPr lang="nl-NL" smtClean="0"/>
              <a:pPr/>
              <a:t>5</a:t>
            </a:fld>
            <a:endParaRPr lang="nl-NL"/>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a:t>Verstoring</a:t>
            </a:r>
            <a:r>
              <a:rPr lang="nl-NL" baseline="0" dirty="0"/>
              <a:t> in de balans tussen </a:t>
            </a:r>
            <a:r>
              <a:rPr lang="nl-NL" baseline="0" dirty="0" err="1"/>
              <a:t>Rho-GTPasen</a:t>
            </a:r>
            <a:r>
              <a:rPr lang="nl-NL" baseline="0" dirty="0"/>
              <a:t> in podocyten: </a:t>
            </a:r>
            <a:r>
              <a:rPr lang="nl-NL" baseline="0" dirty="0" err="1"/>
              <a:t>proteinurie</a:t>
            </a:r>
            <a:r>
              <a:rPr lang="nl-NL" baseline="0" dirty="0"/>
              <a:t>.</a:t>
            </a:r>
          </a:p>
          <a:p>
            <a:r>
              <a:rPr lang="nl-NL" baseline="0" dirty="0"/>
              <a:t>Verstoring in de balans tussen </a:t>
            </a:r>
            <a:r>
              <a:rPr lang="nl-NL" baseline="0" dirty="0" err="1"/>
              <a:t>Rho-GTPasen</a:t>
            </a:r>
            <a:r>
              <a:rPr lang="nl-NL" baseline="0" dirty="0"/>
              <a:t> in kankercellen: migratie en metastasering.</a:t>
            </a:r>
          </a:p>
          <a:p>
            <a:r>
              <a:rPr lang="nl-NL" baseline="0" dirty="0"/>
              <a:t>Overeenkomsten in mechanisme: gezamenlijke factoren betrokken?</a:t>
            </a:r>
          </a:p>
        </p:txBody>
      </p:sp>
      <p:sp>
        <p:nvSpPr>
          <p:cNvPr id="4" name="Tijdelijke aanduiding voor dianummer 3"/>
          <p:cNvSpPr>
            <a:spLocks noGrp="1"/>
          </p:cNvSpPr>
          <p:nvPr>
            <p:ph type="sldNum" sz="quarter" idx="10"/>
          </p:nvPr>
        </p:nvSpPr>
        <p:spPr/>
        <p:txBody>
          <a:bodyPr/>
          <a:lstStyle/>
          <a:p>
            <a:fld id="{B1752EAB-CECB-41C0-B999-27B01FC3AE1A}" type="slidenum">
              <a:rPr lang="nl-NL" smtClean="0"/>
              <a:pPr/>
              <a:t>19</a:t>
            </a:fld>
            <a:endParaRPr lang="nl-NL"/>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err="1"/>
              <a:t>uPAR</a:t>
            </a:r>
            <a:r>
              <a:rPr lang="nl-NL" dirty="0"/>
              <a:t> is a </a:t>
            </a:r>
            <a:r>
              <a:rPr lang="nl-NL" dirty="0" err="1"/>
              <a:t>membrane</a:t>
            </a:r>
            <a:r>
              <a:rPr lang="nl-NL" dirty="0"/>
              <a:t> </a:t>
            </a:r>
            <a:r>
              <a:rPr lang="nl-NL" dirty="0" err="1"/>
              <a:t>bound</a:t>
            </a:r>
            <a:r>
              <a:rPr lang="nl-NL" dirty="0"/>
              <a:t> (small) </a:t>
            </a:r>
            <a:r>
              <a:rPr lang="nl-NL" dirty="0" err="1"/>
              <a:t>three</a:t>
            </a:r>
            <a:r>
              <a:rPr lang="nl-NL" dirty="0"/>
              <a:t>-domain</a:t>
            </a:r>
            <a:r>
              <a:rPr lang="nl-NL" baseline="0" dirty="0"/>
              <a:t> </a:t>
            </a:r>
            <a:r>
              <a:rPr lang="nl-NL" dirty="0" err="1"/>
              <a:t>glycoprotein</a:t>
            </a:r>
            <a:r>
              <a:rPr lang="nl-NL" dirty="0"/>
              <a:t>.</a:t>
            </a:r>
          </a:p>
          <a:p>
            <a:r>
              <a:rPr lang="nl-NL" dirty="0"/>
              <a:t>No direct </a:t>
            </a:r>
            <a:r>
              <a:rPr lang="nl-NL" dirty="0" err="1"/>
              <a:t>connection</a:t>
            </a:r>
            <a:r>
              <a:rPr lang="nl-NL" dirty="0"/>
              <a:t> </a:t>
            </a:r>
            <a:r>
              <a:rPr lang="nl-NL" dirty="0" err="1"/>
              <a:t>to</a:t>
            </a:r>
            <a:r>
              <a:rPr lang="nl-NL" dirty="0"/>
              <a:t> </a:t>
            </a:r>
            <a:r>
              <a:rPr lang="nl-NL" dirty="0" err="1"/>
              <a:t>cell</a:t>
            </a:r>
            <a:r>
              <a:rPr lang="nl-NL" baseline="0" dirty="0"/>
              <a:t> </a:t>
            </a:r>
            <a:r>
              <a:rPr lang="nl-NL" baseline="0" dirty="0" err="1"/>
              <a:t>interior</a:t>
            </a:r>
            <a:r>
              <a:rPr lang="nl-NL" dirty="0"/>
              <a:t>.</a:t>
            </a:r>
          </a:p>
          <a:p>
            <a:r>
              <a:rPr lang="nl-NL" dirty="0" err="1"/>
              <a:t>uPAR</a:t>
            </a:r>
            <a:r>
              <a:rPr lang="nl-NL" dirty="0"/>
              <a:t> is </a:t>
            </a:r>
            <a:r>
              <a:rPr lang="nl-NL" dirty="0" err="1"/>
              <a:t>upragulated</a:t>
            </a:r>
            <a:r>
              <a:rPr lang="nl-NL" baseline="0" dirty="0"/>
              <a:t> i</a:t>
            </a:r>
            <a:r>
              <a:rPr lang="nl-NL" dirty="0"/>
              <a:t>n</a:t>
            </a:r>
            <a:r>
              <a:rPr lang="nl-NL" baseline="0" dirty="0"/>
              <a:t> </a:t>
            </a:r>
            <a:r>
              <a:rPr lang="nl-NL" baseline="0" dirty="0" err="1"/>
              <a:t>migrating</a:t>
            </a:r>
            <a:r>
              <a:rPr lang="nl-NL" baseline="0" dirty="0"/>
              <a:t> </a:t>
            </a:r>
            <a:r>
              <a:rPr lang="nl-NL" baseline="0" dirty="0" err="1"/>
              <a:t>cells</a:t>
            </a:r>
            <a:r>
              <a:rPr lang="nl-NL" baseline="0" dirty="0"/>
              <a:t> </a:t>
            </a:r>
            <a:r>
              <a:rPr lang="nl-NL" baseline="0" dirty="0" err="1"/>
              <a:t>such</a:t>
            </a:r>
            <a:r>
              <a:rPr lang="nl-NL" baseline="0" dirty="0"/>
              <a:t> as </a:t>
            </a:r>
            <a:r>
              <a:rPr lang="nl-NL" baseline="0" dirty="0" err="1"/>
              <a:t>malignancies</a:t>
            </a:r>
            <a:r>
              <a:rPr lang="nl-NL" baseline="0" dirty="0"/>
              <a:t>.</a:t>
            </a:r>
          </a:p>
          <a:p>
            <a:r>
              <a:rPr lang="nl-NL" baseline="0" dirty="0"/>
              <a:t>It </a:t>
            </a:r>
            <a:r>
              <a:rPr lang="nl-NL" baseline="0" dirty="0" err="1"/>
              <a:t>can</a:t>
            </a:r>
            <a:r>
              <a:rPr lang="nl-NL" baseline="0" dirty="0"/>
              <a:t> </a:t>
            </a:r>
            <a:r>
              <a:rPr lang="nl-NL" baseline="0" dirty="0" err="1"/>
              <a:t>be</a:t>
            </a:r>
            <a:r>
              <a:rPr lang="nl-NL" baseline="0" dirty="0"/>
              <a:t> </a:t>
            </a:r>
            <a:r>
              <a:rPr lang="nl-NL" baseline="0" dirty="0" err="1"/>
              <a:t>cleaved</a:t>
            </a:r>
            <a:r>
              <a:rPr lang="nl-NL" baseline="0" dirty="0"/>
              <a:t>  </a:t>
            </a:r>
            <a:r>
              <a:rPr lang="nl-NL" baseline="0" dirty="0" err="1"/>
              <a:t>many</a:t>
            </a:r>
            <a:r>
              <a:rPr lang="nl-NL" baseline="0" dirty="0"/>
              <a:t> different </a:t>
            </a:r>
            <a:r>
              <a:rPr lang="nl-NL" baseline="0" dirty="0" err="1"/>
              <a:t>proteases</a:t>
            </a:r>
            <a:r>
              <a:rPr lang="nl-NL" baseline="0" dirty="0"/>
              <a:t>, </a:t>
            </a:r>
            <a:r>
              <a:rPr lang="nl-NL" baseline="0" dirty="0" err="1"/>
              <a:t>resulting</a:t>
            </a:r>
            <a:r>
              <a:rPr lang="nl-NL" baseline="0" dirty="0"/>
              <a:t> in different suPAR </a:t>
            </a:r>
            <a:r>
              <a:rPr lang="nl-NL" baseline="0" dirty="0" err="1"/>
              <a:t>fragments</a:t>
            </a:r>
            <a:r>
              <a:rPr lang="nl-NL" baseline="0" dirty="0"/>
              <a:t>.</a:t>
            </a:r>
          </a:p>
          <a:p>
            <a:r>
              <a:rPr lang="nl-NL" baseline="0" dirty="0" err="1"/>
              <a:t>Membrane-bound</a:t>
            </a:r>
            <a:r>
              <a:rPr lang="nl-NL" baseline="0" dirty="0"/>
              <a:t> </a:t>
            </a:r>
            <a:r>
              <a:rPr lang="nl-NL" baseline="0" dirty="0" err="1"/>
              <a:t>uPAR</a:t>
            </a:r>
            <a:r>
              <a:rPr lang="nl-NL" baseline="0" dirty="0"/>
              <a:t> was </a:t>
            </a:r>
            <a:r>
              <a:rPr lang="nl-NL" baseline="0" dirty="0" err="1"/>
              <a:t>shown</a:t>
            </a:r>
            <a:r>
              <a:rPr lang="nl-NL" baseline="0" dirty="0"/>
              <a:t> </a:t>
            </a:r>
            <a:r>
              <a:rPr lang="nl-NL" baseline="0" dirty="0" err="1"/>
              <a:t>to</a:t>
            </a:r>
            <a:r>
              <a:rPr lang="nl-NL" baseline="0" dirty="0"/>
              <a:t> </a:t>
            </a:r>
            <a:r>
              <a:rPr lang="nl-NL" baseline="0" dirty="0" err="1"/>
              <a:t>be</a:t>
            </a:r>
            <a:r>
              <a:rPr lang="nl-NL" baseline="0" dirty="0"/>
              <a:t> </a:t>
            </a:r>
            <a:r>
              <a:rPr lang="nl-NL" baseline="0" dirty="0" err="1"/>
              <a:t>involved</a:t>
            </a:r>
            <a:r>
              <a:rPr lang="nl-NL" baseline="0" dirty="0"/>
              <a:t> in </a:t>
            </a:r>
            <a:r>
              <a:rPr lang="nl-NL" baseline="0" dirty="0" err="1"/>
              <a:t>proteinuria</a:t>
            </a:r>
            <a:r>
              <a:rPr lang="nl-NL" baseline="0" dirty="0"/>
              <a:t>.</a:t>
            </a:r>
          </a:p>
          <a:p>
            <a:r>
              <a:rPr lang="nl-NL" baseline="0" dirty="0" err="1"/>
              <a:t>Subsequent</a:t>
            </a:r>
            <a:r>
              <a:rPr lang="nl-NL" baseline="0" dirty="0"/>
              <a:t> studies </a:t>
            </a:r>
            <a:r>
              <a:rPr lang="nl-NL" baseline="0" dirty="0" err="1"/>
              <a:t>investigated</a:t>
            </a:r>
            <a:r>
              <a:rPr lang="nl-NL" baseline="0" dirty="0"/>
              <a:t> a </a:t>
            </a:r>
            <a:r>
              <a:rPr lang="nl-NL" baseline="0" dirty="0" err="1"/>
              <a:t>role</a:t>
            </a:r>
            <a:r>
              <a:rPr lang="nl-NL" baseline="0" dirty="0"/>
              <a:t> of suPAR as a </a:t>
            </a:r>
            <a:r>
              <a:rPr lang="nl-NL" baseline="0" dirty="0" err="1"/>
              <a:t>circulating</a:t>
            </a:r>
            <a:r>
              <a:rPr lang="nl-NL" baseline="0" dirty="0"/>
              <a:t> FSGS factor.</a:t>
            </a:r>
            <a:endParaRPr lang="nl-NL" dirty="0"/>
          </a:p>
        </p:txBody>
      </p:sp>
      <p:sp>
        <p:nvSpPr>
          <p:cNvPr id="4" name="Tijdelijke aanduiding voor dianummer 3"/>
          <p:cNvSpPr>
            <a:spLocks noGrp="1"/>
          </p:cNvSpPr>
          <p:nvPr>
            <p:ph type="sldNum" sz="quarter" idx="10"/>
          </p:nvPr>
        </p:nvSpPr>
        <p:spPr/>
        <p:txBody>
          <a:bodyPr/>
          <a:lstStyle/>
          <a:p>
            <a:fld id="{B1752EAB-CECB-41C0-B999-27B01FC3AE1A}" type="slidenum">
              <a:rPr lang="nl-NL" smtClean="0"/>
              <a:pPr/>
              <a:t>20</a:t>
            </a:fld>
            <a:endParaRPr lang="nl-NL"/>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a:t>Meting</a:t>
            </a:r>
            <a:r>
              <a:rPr lang="nl-NL" baseline="0" dirty="0"/>
              <a:t> van suPAR in het serum van </a:t>
            </a:r>
            <a:r>
              <a:rPr lang="nl-NL" baseline="0" dirty="0" err="1"/>
              <a:t>patienten</a:t>
            </a:r>
            <a:r>
              <a:rPr lang="nl-NL" baseline="0" dirty="0"/>
              <a:t>. Bepaling met commercieel verkrijgbare suPAR ELISA.</a:t>
            </a:r>
            <a:endParaRPr lang="nl-NL" dirty="0"/>
          </a:p>
          <a:p>
            <a:pPr marL="228600" indent="-228600">
              <a:buAutoNum type="alphaLcPeriod"/>
            </a:pPr>
            <a:r>
              <a:rPr lang="nl-NL" dirty="0"/>
              <a:t>suPAR</a:t>
            </a:r>
            <a:r>
              <a:rPr lang="nl-NL" baseline="0" dirty="0"/>
              <a:t> was sterk verhoogd bij </a:t>
            </a:r>
            <a:r>
              <a:rPr lang="nl-NL" baseline="0" dirty="0" err="1"/>
              <a:t>patienten</a:t>
            </a:r>
            <a:r>
              <a:rPr lang="nl-NL" baseline="0" dirty="0"/>
              <a:t> met primaire FSGS </a:t>
            </a:r>
            <a:r>
              <a:rPr lang="nl-NL" baseline="0" dirty="0" err="1"/>
              <a:t>tov</a:t>
            </a:r>
            <a:r>
              <a:rPr lang="nl-NL" baseline="0" dirty="0"/>
              <a:t> controles met andere </a:t>
            </a:r>
            <a:r>
              <a:rPr lang="nl-NL" baseline="0" dirty="0" err="1"/>
              <a:t>proteinurische</a:t>
            </a:r>
            <a:r>
              <a:rPr lang="nl-NL" baseline="0" dirty="0"/>
              <a:t> ziekten.</a:t>
            </a:r>
          </a:p>
          <a:p>
            <a:pPr marL="228600" indent="-228600">
              <a:buNone/>
            </a:pPr>
            <a:r>
              <a:rPr lang="nl-NL" baseline="0" dirty="0"/>
              <a:t>Een </a:t>
            </a:r>
            <a:r>
              <a:rPr lang="nl-NL" baseline="0" dirty="0" err="1"/>
              <a:t>cut-off</a:t>
            </a:r>
            <a:r>
              <a:rPr lang="nl-NL" baseline="0" dirty="0"/>
              <a:t> van 3000 pg/ml werd de diagnostische waarde voor FSGS </a:t>
            </a:r>
          </a:p>
          <a:p>
            <a:r>
              <a:rPr lang="nl-NL" baseline="0" dirty="0"/>
              <a:t>b. De hoogste suPAR concentraties werden gevonden bij </a:t>
            </a:r>
            <a:r>
              <a:rPr lang="nl-NL" baseline="0" dirty="0" err="1"/>
              <a:t>patienten</a:t>
            </a:r>
            <a:r>
              <a:rPr lang="nl-NL" baseline="0" dirty="0"/>
              <a:t> die een </a:t>
            </a:r>
            <a:r>
              <a:rPr lang="nl-NL" baseline="0" dirty="0" err="1"/>
              <a:t>recurrens</a:t>
            </a:r>
            <a:r>
              <a:rPr lang="nl-NL" baseline="0" dirty="0"/>
              <a:t> na transplantatie ontwikkelden</a:t>
            </a:r>
            <a:endParaRPr lang="nl-NL" dirty="0"/>
          </a:p>
        </p:txBody>
      </p:sp>
      <p:sp>
        <p:nvSpPr>
          <p:cNvPr id="4" name="Tijdelijke aanduiding voor dianummer 3"/>
          <p:cNvSpPr>
            <a:spLocks noGrp="1"/>
          </p:cNvSpPr>
          <p:nvPr>
            <p:ph type="sldNum" sz="quarter" idx="10"/>
          </p:nvPr>
        </p:nvSpPr>
        <p:spPr/>
        <p:txBody>
          <a:bodyPr/>
          <a:lstStyle/>
          <a:p>
            <a:fld id="{B1752EAB-CECB-41C0-B999-27B01FC3AE1A}" type="slidenum">
              <a:rPr lang="nl-NL" smtClean="0"/>
              <a:pPr/>
              <a:t>21</a:t>
            </a:fld>
            <a:endParaRPr lang="nl-NL"/>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a:t>De glomerulus werkt</a:t>
            </a:r>
            <a:r>
              <a:rPr lang="nl-NL" baseline="0" dirty="0"/>
              <a:t> als een filter. In de normale situatie laat het filter afvalstoffen passeren van het bloed naar de urine. Als het filter door een ziekte niet goed werkt laat het ook eiwit door. Het eiwit komt dan in de urine (</a:t>
            </a:r>
            <a:r>
              <a:rPr lang="nl-NL" baseline="0" dirty="0" err="1"/>
              <a:t>proteinurie</a:t>
            </a:r>
            <a:r>
              <a:rPr lang="nl-NL" baseline="0" dirty="0"/>
              <a:t>).</a:t>
            </a:r>
            <a:endParaRPr lang="nl-NL" dirty="0"/>
          </a:p>
        </p:txBody>
      </p:sp>
      <p:sp>
        <p:nvSpPr>
          <p:cNvPr id="4" name="Tijdelijke aanduiding voor dianummer 3"/>
          <p:cNvSpPr>
            <a:spLocks noGrp="1"/>
          </p:cNvSpPr>
          <p:nvPr>
            <p:ph type="sldNum" sz="quarter" idx="10"/>
          </p:nvPr>
        </p:nvSpPr>
        <p:spPr/>
        <p:txBody>
          <a:bodyPr/>
          <a:lstStyle/>
          <a:p>
            <a:fld id="{C945B7FA-AEAA-48CA-89BF-00546D46C462}" type="slidenum">
              <a:rPr lang="nl-NL" smtClean="0"/>
              <a:pPr/>
              <a:t>26</a:t>
            </a:fld>
            <a:endParaRPr lang="nl-NL"/>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a:t>Het</a:t>
            </a:r>
            <a:r>
              <a:rPr lang="nl-NL" baseline="0" dirty="0"/>
              <a:t> nefrotisch syndroom is een uiting van ernstige schade aan de glomerulus. Patienten met het nefrotisch syndroom hebben vaak schuimende urine ten gevolge van de grote hoeveelheid eiwit. Ook treedt zwelling van het lichaam op, bijvoorbeeld in de benen. Dit wordt oedeem genoemd.</a:t>
            </a:r>
            <a:endParaRPr lang="nl-NL" dirty="0"/>
          </a:p>
        </p:txBody>
      </p:sp>
      <p:sp>
        <p:nvSpPr>
          <p:cNvPr id="4" name="Tijdelijke aanduiding voor dianummer 3"/>
          <p:cNvSpPr>
            <a:spLocks noGrp="1"/>
          </p:cNvSpPr>
          <p:nvPr>
            <p:ph type="sldNum" sz="quarter" idx="10"/>
          </p:nvPr>
        </p:nvSpPr>
        <p:spPr/>
        <p:txBody>
          <a:bodyPr/>
          <a:lstStyle/>
          <a:p>
            <a:fld id="{C945B7FA-AEAA-48CA-89BF-00546D46C462}" type="slidenum">
              <a:rPr lang="nl-NL" smtClean="0"/>
              <a:pPr/>
              <a:t>6</a:t>
            </a:fld>
            <a:endParaRPr lang="nl-NL"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baseline="0" dirty="0"/>
              <a:t>Het idiopathisch nefrotisch syndroom bestaat uit 3 ziektebeelden van de nierfilters. Het onderscheid is belangrijk omdat de ziekten verschillend worden behandeld, of verschillend reageren op de behandeling. Om de ziekten op te sporen moet het nierweefsel worden onderzocht. Met een biopt wordt een klein stukje van de nier verwijderd en onder de microscoop bekeken. Er kunnen 3 afwijkingen zichtbaar zijn: minimal change disease, </a:t>
            </a:r>
            <a:r>
              <a:rPr lang="nl-NL" baseline="0" dirty="0" err="1"/>
              <a:t>focale</a:t>
            </a:r>
            <a:r>
              <a:rPr lang="nl-NL" baseline="0" dirty="0"/>
              <a:t> segmentale </a:t>
            </a:r>
            <a:r>
              <a:rPr lang="nl-NL" baseline="0" dirty="0" err="1"/>
              <a:t>glomerulosclerose</a:t>
            </a:r>
            <a:r>
              <a:rPr lang="nl-NL" baseline="0" dirty="0"/>
              <a:t> en membraneuze nefropathie.  </a:t>
            </a:r>
            <a:endParaRPr lang="nl-NL" dirty="0"/>
          </a:p>
        </p:txBody>
      </p:sp>
      <p:sp>
        <p:nvSpPr>
          <p:cNvPr id="4" name="Tijdelijke aanduiding voor dianummer 3"/>
          <p:cNvSpPr>
            <a:spLocks noGrp="1"/>
          </p:cNvSpPr>
          <p:nvPr>
            <p:ph type="sldNum" sz="quarter" idx="10"/>
          </p:nvPr>
        </p:nvSpPr>
        <p:spPr/>
        <p:txBody>
          <a:bodyPr/>
          <a:lstStyle/>
          <a:p>
            <a:fld id="{C945B7FA-AEAA-48CA-89BF-00546D46C462}" type="slidenum">
              <a:rPr lang="nl-NL" smtClean="0"/>
              <a:pPr/>
              <a:t>8</a:t>
            </a:fld>
            <a:endParaRPr lang="nl-NL"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C945B7FA-AEAA-48CA-89BF-00546D46C462}" type="slidenum">
              <a:rPr lang="nl-NL" smtClean="0"/>
              <a:pPr/>
              <a:t>9</a:t>
            </a:fld>
            <a:endParaRPr lang="nl-NL"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058" tIns="41029" rIns="82058" bIns="41029" anchor="ctr"/>
          <a:lstStyle/>
          <a:p>
            <a:endParaRPr lang="nl-NL"/>
          </a:p>
        </p:txBody>
      </p:sp>
      <p:sp>
        <p:nvSpPr>
          <p:cNvPr id="4098"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pPr>
            <a:r>
              <a:rPr lang="en-GB" sz="1300" b="1">
                <a:latin typeface="Arial" charset="0"/>
                <a:cs typeface="msgothic" charset="0"/>
              </a:rPr>
              <a:t>Technological approaches to therapeutic plasma exchange.</a:t>
            </a:r>
            <a:r>
              <a:rPr lang="en-GB">
                <a:latin typeface="Arial" charset="0"/>
                <a:cs typeface="msgothic" charset="0"/>
              </a:rPr>
              <a:t> Comparison of centrifuge (A) and membrane-based (B) plasma separation procedures.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a:t>Dit is het verhaal van</a:t>
            </a:r>
            <a:r>
              <a:rPr lang="nl-NL" baseline="0" dirty="0"/>
              <a:t> een </a:t>
            </a:r>
            <a:r>
              <a:rPr lang="nl-NL" baseline="0" dirty="0" err="1"/>
              <a:t>patient</a:t>
            </a:r>
            <a:r>
              <a:rPr lang="nl-NL" baseline="0" dirty="0"/>
              <a:t> met een FSGS recidief.</a:t>
            </a:r>
            <a:endParaRPr lang="nl-NL" dirty="0"/>
          </a:p>
          <a:p>
            <a:r>
              <a:rPr lang="nl-NL" dirty="0" err="1"/>
              <a:t>Ray</a:t>
            </a:r>
            <a:r>
              <a:rPr lang="nl-NL" dirty="0"/>
              <a:t> </a:t>
            </a:r>
            <a:r>
              <a:rPr lang="nl-NL" dirty="0" err="1"/>
              <a:t>Fearing</a:t>
            </a:r>
            <a:r>
              <a:rPr lang="nl-NL" dirty="0"/>
              <a:t> (27, midden) kreeg</a:t>
            </a:r>
            <a:r>
              <a:rPr lang="nl-NL" baseline="0" dirty="0"/>
              <a:t> </a:t>
            </a:r>
            <a:r>
              <a:rPr lang="nl-NL" dirty="0"/>
              <a:t>op 15-jarige</a:t>
            </a:r>
            <a:r>
              <a:rPr lang="nl-NL" baseline="0" dirty="0"/>
              <a:t> leeftijd FSGS.</a:t>
            </a:r>
          </a:p>
          <a:p>
            <a:r>
              <a:rPr lang="nl-NL" baseline="0" dirty="0"/>
              <a:t>Ondanks diverse behandelingen ontwikkelde hij na 10 jaar terminaal </a:t>
            </a:r>
            <a:r>
              <a:rPr lang="nl-NL" baseline="0" dirty="0" err="1"/>
              <a:t>nierfalen</a:t>
            </a:r>
            <a:r>
              <a:rPr lang="nl-NL" baseline="0" dirty="0"/>
              <a:t>.</a:t>
            </a:r>
          </a:p>
          <a:p>
            <a:r>
              <a:rPr lang="nl-NL" baseline="0" dirty="0"/>
              <a:t>Hij kreeg een nier van zijn gezonde zus </a:t>
            </a:r>
            <a:r>
              <a:rPr lang="nl-NL" baseline="0" dirty="0" err="1"/>
              <a:t>Cera</a:t>
            </a:r>
            <a:r>
              <a:rPr lang="nl-NL" baseline="0" dirty="0"/>
              <a:t> (24).</a:t>
            </a:r>
          </a:p>
          <a:p>
            <a:endParaRPr lang="nl-NL" baseline="0" dirty="0"/>
          </a:p>
          <a:p>
            <a:endParaRPr lang="nl-NL" dirty="0"/>
          </a:p>
        </p:txBody>
      </p:sp>
      <p:sp>
        <p:nvSpPr>
          <p:cNvPr id="4" name="Tijdelijke aanduiding voor dianummer 3"/>
          <p:cNvSpPr>
            <a:spLocks noGrp="1"/>
          </p:cNvSpPr>
          <p:nvPr>
            <p:ph type="sldNum" sz="quarter" idx="10"/>
          </p:nvPr>
        </p:nvSpPr>
        <p:spPr/>
        <p:txBody>
          <a:bodyPr/>
          <a:lstStyle/>
          <a:p>
            <a:fld id="{B1752EAB-CECB-41C0-B999-27B01FC3AE1A}" type="slidenum">
              <a:rPr lang="nl-NL" smtClean="0"/>
              <a:pPr/>
              <a:t>12</a:t>
            </a:fld>
            <a:endParaRPr lang="nl-NL"/>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baseline="0" dirty="0"/>
              <a:t>De ziektegeschiedenis is gepubliceerd.</a:t>
            </a:r>
          </a:p>
          <a:p>
            <a:r>
              <a:rPr lang="nl-NL" baseline="0" dirty="0"/>
              <a:t>Het risico op een recidief FSGS in de transplantaatnier is hoog.</a:t>
            </a:r>
          </a:p>
          <a:p>
            <a:r>
              <a:rPr lang="nl-NL" baseline="0" dirty="0"/>
              <a:t>Voor de transplantatie 2x </a:t>
            </a:r>
            <a:r>
              <a:rPr lang="nl-NL" baseline="0" dirty="0" err="1"/>
              <a:t>plasmaferese</a:t>
            </a:r>
            <a:r>
              <a:rPr lang="nl-NL" baseline="0" dirty="0"/>
              <a:t>.</a:t>
            </a:r>
          </a:p>
          <a:p>
            <a:r>
              <a:rPr lang="nl-NL" dirty="0"/>
              <a:t>Na de transplantatie direct functie.</a:t>
            </a:r>
          </a:p>
          <a:p>
            <a:r>
              <a:rPr lang="nl-NL" dirty="0"/>
              <a:t>Op</a:t>
            </a:r>
            <a:r>
              <a:rPr lang="nl-NL" baseline="0" dirty="0"/>
              <a:t> dag 2 forse </a:t>
            </a:r>
            <a:r>
              <a:rPr lang="nl-NL" baseline="0" dirty="0" err="1"/>
              <a:t>proteinurie</a:t>
            </a:r>
            <a:r>
              <a:rPr lang="nl-NL" baseline="0" dirty="0"/>
              <a:t>, geen respons op </a:t>
            </a:r>
            <a:r>
              <a:rPr lang="nl-NL" baseline="0" dirty="0" err="1"/>
              <a:t>plasmaferese</a:t>
            </a:r>
            <a:r>
              <a:rPr lang="nl-NL" baseline="0" dirty="0"/>
              <a:t>.</a:t>
            </a:r>
          </a:p>
          <a:p>
            <a:r>
              <a:rPr lang="nl-NL" baseline="0" dirty="0"/>
              <a:t>In het </a:t>
            </a:r>
            <a:r>
              <a:rPr lang="nl-NL" baseline="0" dirty="0" err="1"/>
              <a:t>nierbiopt</a:t>
            </a:r>
            <a:r>
              <a:rPr lang="nl-NL" baseline="0" dirty="0"/>
              <a:t>: LM podocyt activatie maar geen FSGS. EM diffuse “</a:t>
            </a:r>
            <a:r>
              <a:rPr lang="nl-NL" baseline="0" dirty="0" err="1"/>
              <a:t>podocytversmelting</a:t>
            </a:r>
            <a:r>
              <a:rPr lang="nl-NL" baseline="0" dirty="0"/>
              <a:t>”.</a:t>
            </a:r>
          </a:p>
          <a:p>
            <a:r>
              <a:rPr lang="nl-NL" baseline="0" dirty="0"/>
              <a:t>Therapieresistent </a:t>
            </a:r>
            <a:r>
              <a:rPr lang="nl-NL" baseline="0" dirty="0" err="1"/>
              <a:t>nefrotisch</a:t>
            </a:r>
            <a:r>
              <a:rPr lang="nl-NL" baseline="0" dirty="0"/>
              <a:t> syndroom met AKI en </a:t>
            </a:r>
            <a:r>
              <a:rPr lang="nl-NL" baseline="0" dirty="0" err="1"/>
              <a:t>intra-abdominaal</a:t>
            </a:r>
            <a:r>
              <a:rPr lang="nl-NL" baseline="0" dirty="0"/>
              <a:t> hematoom: </a:t>
            </a:r>
            <a:r>
              <a:rPr lang="nl-NL" baseline="0" dirty="0" err="1"/>
              <a:t>nefrectomie</a:t>
            </a:r>
            <a:r>
              <a:rPr lang="nl-NL" baseline="0" dirty="0"/>
              <a:t>.</a:t>
            </a:r>
            <a:endParaRPr lang="nl-NL" dirty="0"/>
          </a:p>
        </p:txBody>
      </p:sp>
      <p:sp>
        <p:nvSpPr>
          <p:cNvPr id="4" name="Tijdelijke aanduiding voor dianummer 3"/>
          <p:cNvSpPr>
            <a:spLocks noGrp="1"/>
          </p:cNvSpPr>
          <p:nvPr>
            <p:ph type="sldNum" sz="quarter" idx="10"/>
          </p:nvPr>
        </p:nvSpPr>
        <p:spPr/>
        <p:txBody>
          <a:bodyPr/>
          <a:lstStyle/>
          <a:p>
            <a:fld id="{B1752EAB-CECB-41C0-B999-27B01FC3AE1A}" type="slidenum">
              <a:rPr lang="nl-NL" smtClean="0"/>
              <a:pPr/>
              <a:t>13</a:t>
            </a:fld>
            <a:endParaRPr lang="nl-NL"/>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a:t>De</a:t>
            </a:r>
            <a:r>
              <a:rPr lang="nl-NL" baseline="0" dirty="0"/>
              <a:t> schade in de nier werd als reversibel beschouwd.</a:t>
            </a:r>
          </a:p>
          <a:p>
            <a:r>
              <a:rPr lang="nl-NL" baseline="0" dirty="0"/>
              <a:t>Daarom werd toestemming gegeven voor </a:t>
            </a:r>
            <a:r>
              <a:rPr lang="nl-NL" baseline="0" dirty="0" err="1"/>
              <a:t>hertransplantatie</a:t>
            </a:r>
            <a:r>
              <a:rPr lang="nl-NL" baseline="0" dirty="0"/>
              <a:t>.</a:t>
            </a:r>
          </a:p>
          <a:p>
            <a:r>
              <a:rPr lang="nl-NL" baseline="0" dirty="0"/>
              <a:t>Erwin </a:t>
            </a:r>
            <a:r>
              <a:rPr lang="nl-NL" baseline="0" dirty="0" err="1"/>
              <a:t>Gomez</a:t>
            </a:r>
            <a:r>
              <a:rPr lang="nl-NL" baseline="0" dirty="0"/>
              <a:t> (66) met </a:t>
            </a:r>
            <a:r>
              <a:rPr lang="nl-NL" baseline="0" dirty="0" err="1"/>
              <a:t>diabetische</a:t>
            </a:r>
            <a:r>
              <a:rPr lang="nl-NL" baseline="0" dirty="0"/>
              <a:t> </a:t>
            </a:r>
            <a:r>
              <a:rPr lang="nl-NL" baseline="0" dirty="0" err="1"/>
              <a:t>nefropathie</a:t>
            </a:r>
            <a:r>
              <a:rPr lang="nl-NL" baseline="0" dirty="0"/>
              <a:t> accepteerde de nier.</a:t>
            </a:r>
          </a:p>
          <a:p>
            <a:r>
              <a:rPr lang="nl-NL" baseline="0" dirty="0"/>
              <a:t>Er was direct herstel van de nierfunctie en </a:t>
            </a:r>
            <a:r>
              <a:rPr lang="nl-NL" baseline="0" dirty="0" err="1"/>
              <a:t>proteinurie</a:t>
            </a:r>
            <a:r>
              <a:rPr lang="nl-NL" baseline="0" dirty="0"/>
              <a:t>.</a:t>
            </a:r>
          </a:p>
          <a:p>
            <a:r>
              <a:rPr lang="nl-NL" baseline="0" dirty="0"/>
              <a:t>In het </a:t>
            </a:r>
            <a:r>
              <a:rPr lang="nl-NL" baseline="0" dirty="0" err="1"/>
              <a:t>biopt</a:t>
            </a:r>
            <a:r>
              <a:rPr lang="nl-NL" baseline="0" dirty="0"/>
              <a:t> op dag 25 na de eerste transplantatie volledige normalisatie van podocyten.</a:t>
            </a:r>
          </a:p>
          <a:p>
            <a:r>
              <a:rPr lang="nl-NL" baseline="0" dirty="0"/>
              <a:t>Na 8 maanden is er nog steeds een uitstekende functie.</a:t>
            </a:r>
          </a:p>
          <a:p>
            <a:endParaRPr lang="nl-NL" dirty="0"/>
          </a:p>
        </p:txBody>
      </p:sp>
      <p:sp>
        <p:nvSpPr>
          <p:cNvPr id="4" name="Tijdelijke aanduiding voor dianummer 3"/>
          <p:cNvSpPr>
            <a:spLocks noGrp="1"/>
          </p:cNvSpPr>
          <p:nvPr>
            <p:ph type="sldNum" sz="quarter" idx="10"/>
          </p:nvPr>
        </p:nvSpPr>
        <p:spPr/>
        <p:txBody>
          <a:bodyPr/>
          <a:lstStyle/>
          <a:p>
            <a:fld id="{B1752EAB-CECB-41C0-B999-27B01FC3AE1A}" type="slidenum">
              <a:rPr lang="nl-NL" smtClean="0"/>
              <a:pPr/>
              <a:t>14</a:t>
            </a:fld>
            <a:endParaRPr lang="nl-NL"/>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a:t>Onderzoek</a:t>
            </a:r>
            <a:r>
              <a:rPr lang="nl-NL" baseline="0" dirty="0"/>
              <a:t> naar FSGS factor toegespitst op circulerende factor in plasma.</a:t>
            </a:r>
          </a:p>
          <a:p>
            <a:r>
              <a:rPr lang="nl-NL" baseline="0" dirty="0"/>
              <a:t>Opzuivering van het plasma bij </a:t>
            </a:r>
            <a:r>
              <a:rPr lang="nl-NL" baseline="0" dirty="0" err="1"/>
              <a:t>patienten</a:t>
            </a:r>
            <a:r>
              <a:rPr lang="nl-NL" baseline="0" dirty="0"/>
              <a:t> met FSGS: </a:t>
            </a:r>
          </a:p>
          <a:p>
            <a:r>
              <a:rPr lang="nl-NL" baseline="0" dirty="0"/>
              <a:t>Effect op </a:t>
            </a:r>
            <a:r>
              <a:rPr lang="nl-NL" baseline="0" dirty="0" err="1"/>
              <a:t>glomeruli</a:t>
            </a:r>
            <a:r>
              <a:rPr lang="nl-NL" baseline="0" dirty="0"/>
              <a:t> werd gevonden in eiwitfractie van 30-50kDa.</a:t>
            </a:r>
          </a:p>
          <a:p>
            <a:r>
              <a:rPr lang="nl-NL" baseline="0" dirty="0"/>
              <a:t>Exacte eiwit niet gevonden!</a:t>
            </a:r>
          </a:p>
          <a:p>
            <a:r>
              <a:rPr lang="nl-NL" baseline="0" dirty="0"/>
              <a:t>Latere studies: meer focus op podocyten (de target cel)</a:t>
            </a:r>
            <a:endParaRPr lang="nl-NL" dirty="0"/>
          </a:p>
        </p:txBody>
      </p:sp>
      <p:sp>
        <p:nvSpPr>
          <p:cNvPr id="4" name="Tijdelijke aanduiding voor dianummer 3"/>
          <p:cNvSpPr>
            <a:spLocks noGrp="1"/>
          </p:cNvSpPr>
          <p:nvPr>
            <p:ph type="sldNum" sz="quarter" idx="10"/>
          </p:nvPr>
        </p:nvSpPr>
        <p:spPr/>
        <p:txBody>
          <a:bodyPr/>
          <a:lstStyle/>
          <a:p>
            <a:fld id="{B1752EAB-CECB-41C0-B999-27B01FC3AE1A}" type="slidenum">
              <a:rPr lang="nl-NL" smtClean="0"/>
              <a:pPr/>
              <a:t>17</a:t>
            </a:fld>
            <a:endParaRPr lang="nl-NL"/>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7" name="Rechthoek 6"/>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7"/>
          <p:cNvSpPr/>
          <p:nvPr userDrawn="1"/>
        </p:nvSpPr>
        <p:spPr>
          <a:xfrm>
            <a:off x="521500" y="594000"/>
            <a:ext cx="8100000" cy="42125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ctrTitle"/>
          </p:nvPr>
        </p:nvSpPr>
        <p:spPr>
          <a:xfrm>
            <a:off x="846000" y="1003462"/>
            <a:ext cx="7452000" cy="533400"/>
          </a:xfrm>
        </p:spPr>
        <p:txBody>
          <a:bodyPr/>
          <a:lstStyle>
            <a:lvl1pPr>
              <a:defRPr>
                <a:solidFill>
                  <a:schemeClr val="bg2"/>
                </a:solidFill>
              </a:defRPr>
            </a:lvl1pPr>
          </a:lstStyle>
          <a:p>
            <a:r>
              <a:rPr lang="nl-NL"/>
              <a:t>Klik om de stijl te bewerken</a:t>
            </a:r>
            <a:endParaRPr lang="nl-NL" dirty="0"/>
          </a:p>
        </p:txBody>
      </p:sp>
      <p:sp>
        <p:nvSpPr>
          <p:cNvPr id="3" name="Ondertitel 2"/>
          <p:cNvSpPr>
            <a:spLocks noGrp="1"/>
          </p:cNvSpPr>
          <p:nvPr>
            <p:ph type="subTitle" idx="1"/>
          </p:nvPr>
        </p:nvSpPr>
        <p:spPr>
          <a:xfrm>
            <a:off x="845540" y="1650209"/>
            <a:ext cx="7452000" cy="533400"/>
          </a:xfrm>
        </p:spPr>
        <p:txBody>
          <a:bodyPr>
            <a:noAutofit/>
          </a:bodyPr>
          <a:lstStyle>
            <a:lvl1pPr marL="0" indent="0" algn="l">
              <a:lnSpc>
                <a:spcPts val="4200"/>
              </a:lnSpc>
              <a:buNone/>
              <a:defRPr sz="400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het opmaakprofiel van de modelondertitel te bewerken</a:t>
            </a:r>
            <a:endParaRPr lang="nl-NL" dirty="0"/>
          </a:p>
        </p:txBody>
      </p:sp>
      <p:sp>
        <p:nvSpPr>
          <p:cNvPr id="11" name="Rechthoek 10"/>
          <p:cNvSpPr/>
          <p:nvPr userDrawn="1"/>
        </p:nvSpPr>
        <p:spPr>
          <a:xfrm>
            <a:off x="521500" y="5292000"/>
            <a:ext cx="8100000" cy="10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Tijdelijke aanduiding voor tekst 13"/>
          <p:cNvSpPr>
            <a:spLocks noGrp="1"/>
          </p:cNvSpPr>
          <p:nvPr>
            <p:ph type="body" sz="quarter" idx="10"/>
          </p:nvPr>
        </p:nvSpPr>
        <p:spPr>
          <a:xfrm>
            <a:off x="846000" y="4078255"/>
            <a:ext cx="5346157" cy="635000"/>
          </a:xfrm>
        </p:spPr>
        <p:txBody>
          <a:bodyPr/>
          <a:lstStyle>
            <a:lvl1pPr marL="0" indent="0" algn="l">
              <a:buNone/>
              <a:defRPr>
                <a:solidFill>
                  <a:schemeClr val="bg2"/>
                </a:solidFill>
              </a:defRPr>
            </a:lvl1pPr>
          </a:lstStyle>
          <a:p>
            <a:pPr lvl="0"/>
            <a:r>
              <a:rPr lang="nl-NL"/>
              <a:t>Klik om de modelstijlen te bewerken</a:t>
            </a:r>
          </a:p>
        </p:txBody>
      </p:sp>
      <p:pic>
        <p:nvPicPr>
          <p:cNvPr id="17" name="Afbeelding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68000" y="6264000"/>
            <a:ext cx="2426807" cy="302400"/>
          </a:xfrm>
          <a:prstGeom prst="rect">
            <a:avLst/>
          </a:prstGeom>
        </p:spPr>
      </p:pic>
    </p:spTree>
    <p:extLst>
      <p:ext uri="{BB962C8B-B14F-4D97-AF65-F5344CB8AC3E}">
        <p14:creationId xmlns:p14="http://schemas.microsoft.com/office/powerpoint/2010/main" val="192247951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fsluitende dia">
    <p:spTree>
      <p:nvGrpSpPr>
        <p:cNvPr id="1" name=""/>
        <p:cNvGrpSpPr/>
        <p:nvPr/>
      </p:nvGrpSpPr>
      <p:grpSpPr>
        <a:xfrm>
          <a:off x="0" y="0"/>
          <a:ext cx="0" cy="0"/>
          <a:chOff x="0" y="0"/>
          <a:chExt cx="0" cy="0"/>
        </a:xfrm>
      </p:grpSpPr>
      <p:sp>
        <p:nvSpPr>
          <p:cNvPr id="7" name="Rechthoek 6"/>
          <p:cNvSpPr/>
          <p:nvPr userDrawn="1"/>
        </p:nvSpPr>
        <p:spPr>
          <a:xfrm>
            <a:off x="359480" y="6183340"/>
            <a:ext cx="8263020" cy="49935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8" name="Afbeelding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50000" y="5940000"/>
            <a:ext cx="648000" cy="929244"/>
          </a:xfrm>
          <a:prstGeom prst="rect">
            <a:avLst/>
          </a:prstGeom>
        </p:spPr>
      </p:pic>
      <p:sp>
        <p:nvSpPr>
          <p:cNvPr id="3" name="Titel 2"/>
          <p:cNvSpPr>
            <a:spLocks noGrp="1"/>
          </p:cNvSpPr>
          <p:nvPr>
            <p:ph type="title"/>
          </p:nvPr>
        </p:nvSpPr>
        <p:spPr/>
        <p:txBody>
          <a:bodyPr/>
          <a:lstStyle/>
          <a:p>
            <a:r>
              <a:rPr lang="nl-NL"/>
              <a:t>Klik om de stijl te bewerken</a:t>
            </a:r>
            <a:endParaRPr lang="nl-NL" dirty="0"/>
          </a:p>
        </p:txBody>
      </p:sp>
    </p:spTree>
    <p:extLst>
      <p:ext uri="{BB962C8B-B14F-4D97-AF65-F5344CB8AC3E}">
        <p14:creationId xmlns:p14="http://schemas.microsoft.com/office/powerpoint/2010/main" val="224155373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6481" y="273629"/>
            <a:ext cx="8226720" cy="1143480"/>
          </a:xfrm>
        </p:spPr>
        <p:txBody>
          <a:bodyPr/>
          <a:lstStyle/>
          <a:p>
            <a:r>
              <a:rPr lang="en-US"/>
              <a:t>Click to edit Master title style</a:t>
            </a:r>
          </a:p>
        </p:txBody>
      </p:sp>
      <p:sp>
        <p:nvSpPr>
          <p:cNvPr id="3" name="Content Placeholder 2"/>
          <p:cNvSpPr>
            <a:spLocks noGrp="1"/>
          </p:cNvSpPr>
          <p:nvPr>
            <p:ph sz="half" idx="1"/>
          </p:nvPr>
        </p:nvSpPr>
        <p:spPr>
          <a:xfrm>
            <a:off x="456481" y="1604329"/>
            <a:ext cx="8226720" cy="21933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6481" y="3935934"/>
            <a:ext cx="8226720" cy="2193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idx="10"/>
          </p:nvPr>
        </p:nvSpPr>
        <p:spPr>
          <a:ln/>
        </p:spPr>
        <p:txBody>
          <a:bodyPr/>
          <a:lstStyle>
            <a:lvl1pPr>
              <a:defRPr/>
            </a:lvl1pPr>
          </a:lstStyle>
          <a:p>
            <a:endParaRPr lang="en-US"/>
          </a:p>
        </p:txBody>
      </p:sp>
      <p:sp>
        <p:nvSpPr>
          <p:cNvPr id="6" name="Rectangle 4"/>
          <p:cNvSpPr>
            <a:spLocks noGrp="1" noChangeArrowheads="1"/>
          </p:cNvSpPr>
          <p:nvPr>
            <p:ph type="ftr" idx="11"/>
          </p:nvPr>
        </p:nvSpPr>
        <p:spPr>
          <a:ln/>
        </p:spPr>
        <p:txBody>
          <a:bodyPr/>
          <a:lstStyle>
            <a:lvl1pPr>
              <a:defRPr/>
            </a:lvl1pPr>
          </a:lstStyle>
          <a:p>
            <a:endParaRPr lang="en-US"/>
          </a:p>
        </p:txBody>
      </p:sp>
      <p:sp>
        <p:nvSpPr>
          <p:cNvPr id="7" name="Rectangle 5"/>
          <p:cNvSpPr>
            <a:spLocks noGrp="1" noChangeArrowheads="1"/>
          </p:cNvSpPr>
          <p:nvPr>
            <p:ph type="sldNum" idx="12"/>
          </p:nvPr>
        </p:nvSpPr>
        <p:spPr>
          <a:ln/>
        </p:spPr>
        <p:txBody>
          <a:bodyPr/>
          <a:lstStyle>
            <a:lvl1pPr>
              <a:defRPr/>
            </a:lvl1pPr>
          </a:lstStyle>
          <a:p>
            <a:fld id="{D165E9B0-7DA8-466E-963D-86F25D5E43BA}" type="slidenum">
              <a:rPr lang="en-GB"/>
              <a:pPr/>
              <a:t>‹nr.›</a:t>
            </a:fld>
            <a:endParaRPr lang="en-GB"/>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DB7E12C0-2BE2-4286-9213-B4929421B17B}" type="datetimeFigureOut">
              <a:rPr lang="fr-FR" smtClean="0"/>
              <a:pPr/>
              <a:t>23/10/2017</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8F436EBC-E8D3-4F1E-866F-AC280657F698}" type="slidenum">
              <a:rPr lang="fr-FR" smtClean="0"/>
              <a:pPr/>
              <a:t>‹nr.›</a:t>
            </a:fld>
            <a:endParaRPr lang="fr-FR"/>
          </a:p>
        </p:txBody>
      </p:sp>
    </p:spTree>
    <p:extLst>
      <p:ext uri="{BB962C8B-B14F-4D97-AF65-F5344CB8AC3E}">
        <p14:creationId xmlns:p14="http://schemas.microsoft.com/office/powerpoint/2010/main" val="12332077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7" name="Rechthoek 6"/>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prstClr val="white"/>
              </a:solidFill>
            </a:endParaRPr>
          </a:p>
        </p:txBody>
      </p:sp>
      <p:sp>
        <p:nvSpPr>
          <p:cNvPr id="8" name="Rechthoek 7"/>
          <p:cNvSpPr/>
          <p:nvPr userDrawn="1"/>
        </p:nvSpPr>
        <p:spPr>
          <a:xfrm>
            <a:off x="521500" y="594000"/>
            <a:ext cx="8100000" cy="42125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prstClr val="white"/>
              </a:solidFill>
            </a:endParaRPr>
          </a:p>
        </p:txBody>
      </p:sp>
      <p:sp>
        <p:nvSpPr>
          <p:cNvPr id="2" name="Titel 1"/>
          <p:cNvSpPr>
            <a:spLocks noGrp="1"/>
          </p:cNvSpPr>
          <p:nvPr>
            <p:ph type="ctrTitle"/>
          </p:nvPr>
        </p:nvSpPr>
        <p:spPr>
          <a:xfrm>
            <a:off x="846000" y="1003462"/>
            <a:ext cx="7452000" cy="533400"/>
          </a:xfrm>
        </p:spPr>
        <p:txBody>
          <a:bodyPr/>
          <a:lstStyle>
            <a:lvl1pPr>
              <a:defRPr>
                <a:solidFill>
                  <a:schemeClr val="bg2"/>
                </a:solidFill>
              </a:defRPr>
            </a:lvl1pPr>
          </a:lstStyle>
          <a:p>
            <a:r>
              <a:rPr lang="nl-NL"/>
              <a:t>Klik om de stijl te bewerken</a:t>
            </a:r>
            <a:endParaRPr lang="nl-NL" dirty="0"/>
          </a:p>
        </p:txBody>
      </p:sp>
      <p:sp>
        <p:nvSpPr>
          <p:cNvPr id="3" name="Ondertitel 2"/>
          <p:cNvSpPr>
            <a:spLocks noGrp="1"/>
          </p:cNvSpPr>
          <p:nvPr>
            <p:ph type="subTitle" idx="1"/>
          </p:nvPr>
        </p:nvSpPr>
        <p:spPr>
          <a:xfrm>
            <a:off x="845540" y="1650209"/>
            <a:ext cx="7452000" cy="533400"/>
          </a:xfrm>
        </p:spPr>
        <p:txBody>
          <a:bodyPr>
            <a:noAutofit/>
          </a:bodyPr>
          <a:lstStyle>
            <a:lvl1pPr marL="0" indent="0" algn="l">
              <a:lnSpc>
                <a:spcPts val="4200"/>
              </a:lnSpc>
              <a:buNone/>
              <a:defRPr sz="400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het opmaakprofiel van de modelondertitel te bewerken</a:t>
            </a:r>
            <a:endParaRPr lang="nl-NL" dirty="0"/>
          </a:p>
        </p:txBody>
      </p:sp>
      <p:sp>
        <p:nvSpPr>
          <p:cNvPr id="11" name="Rechthoek 10"/>
          <p:cNvSpPr/>
          <p:nvPr userDrawn="1"/>
        </p:nvSpPr>
        <p:spPr>
          <a:xfrm>
            <a:off x="521500" y="5292000"/>
            <a:ext cx="8100000" cy="10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prstClr val="white"/>
              </a:solidFill>
            </a:endParaRPr>
          </a:p>
        </p:txBody>
      </p:sp>
      <p:sp>
        <p:nvSpPr>
          <p:cNvPr id="14" name="Tijdelijke aanduiding voor tekst 13"/>
          <p:cNvSpPr>
            <a:spLocks noGrp="1"/>
          </p:cNvSpPr>
          <p:nvPr>
            <p:ph type="body" sz="quarter" idx="10"/>
          </p:nvPr>
        </p:nvSpPr>
        <p:spPr>
          <a:xfrm>
            <a:off x="846000" y="4078255"/>
            <a:ext cx="5346157" cy="635000"/>
          </a:xfrm>
        </p:spPr>
        <p:txBody>
          <a:bodyPr/>
          <a:lstStyle>
            <a:lvl1pPr marL="0" indent="0" algn="l">
              <a:buNone/>
              <a:defRPr>
                <a:solidFill>
                  <a:schemeClr val="bg2"/>
                </a:solidFill>
              </a:defRPr>
            </a:lvl1pPr>
          </a:lstStyle>
          <a:p>
            <a:pPr lvl="0"/>
            <a:r>
              <a:rPr lang="nl-NL"/>
              <a:t>Klik om de modelstijlen te bewerken</a:t>
            </a:r>
          </a:p>
        </p:txBody>
      </p:sp>
      <p:pic>
        <p:nvPicPr>
          <p:cNvPr id="17" name="Afbeelding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68000" y="6264000"/>
            <a:ext cx="2426807" cy="302400"/>
          </a:xfrm>
          <a:prstGeom prst="rect">
            <a:avLst/>
          </a:prstGeom>
        </p:spPr>
      </p:pic>
    </p:spTree>
    <p:extLst>
      <p:ext uri="{BB962C8B-B14F-4D97-AF65-F5344CB8AC3E}">
        <p14:creationId xmlns:p14="http://schemas.microsoft.com/office/powerpoint/2010/main" val="192247951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dia 2">
    <p:spTree>
      <p:nvGrpSpPr>
        <p:cNvPr id="1" name=""/>
        <p:cNvGrpSpPr/>
        <p:nvPr/>
      </p:nvGrpSpPr>
      <p:grpSpPr>
        <a:xfrm>
          <a:off x="0" y="0"/>
          <a:ext cx="0" cy="0"/>
          <a:chOff x="0" y="0"/>
          <a:chExt cx="0" cy="0"/>
        </a:xfrm>
      </p:grpSpPr>
      <p:sp>
        <p:nvSpPr>
          <p:cNvPr id="7" name="Rechthoek 6"/>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prstClr val="white"/>
              </a:solidFill>
            </a:endParaRPr>
          </a:p>
        </p:txBody>
      </p:sp>
      <p:sp>
        <p:nvSpPr>
          <p:cNvPr id="2" name="Titel 1"/>
          <p:cNvSpPr>
            <a:spLocks noGrp="1"/>
          </p:cNvSpPr>
          <p:nvPr>
            <p:ph type="ctrTitle"/>
          </p:nvPr>
        </p:nvSpPr>
        <p:spPr>
          <a:xfrm>
            <a:off x="846000" y="1003462"/>
            <a:ext cx="7452000" cy="533400"/>
          </a:xfrm>
        </p:spPr>
        <p:txBody>
          <a:bodyPr/>
          <a:lstStyle>
            <a:lvl1pPr>
              <a:defRPr>
                <a:solidFill>
                  <a:schemeClr val="tx2"/>
                </a:solidFill>
              </a:defRPr>
            </a:lvl1pPr>
          </a:lstStyle>
          <a:p>
            <a:r>
              <a:rPr lang="nl-NL"/>
              <a:t>Klik om de stijl te bewerken</a:t>
            </a:r>
            <a:endParaRPr lang="nl-NL" dirty="0"/>
          </a:p>
        </p:txBody>
      </p:sp>
      <p:sp>
        <p:nvSpPr>
          <p:cNvPr id="3" name="Ondertitel 2"/>
          <p:cNvSpPr>
            <a:spLocks noGrp="1"/>
          </p:cNvSpPr>
          <p:nvPr>
            <p:ph type="subTitle" idx="1"/>
          </p:nvPr>
        </p:nvSpPr>
        <p:spPr>
          <a:xfrm>
            <a:off x="845540" y="1650209"/>
            <a:ext cx="7452000" cy="533400"/>
          </a:xfrm>
        </p:spPr>
        <p:txBody>
          <a:bodyPr>
            <a:noAutofit/>
          </a:bodyPr>
          <a:lstStyle>
            <a:lvl1pPr marL="0" indent="0" algn="l">
              <a:lnSpc>
                <a:spcPts val="4200"/>
              </a:lnSpc>
              <a:buNone/>
              <a:defRPr sz="40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het opmaakprofiel van de modelondertitel te bewerken</a:t>
            </a:r>
            <a:endParaRPr lang="nl-NL" dirty="0"/>
          </a:p>
        </p:txBody>
      </p:sp>
      <p:sp>
        <p:nvSpPr>
          <p:cNvPr id="11" name="Rechthoek 10"/>
          <p:cNvSpPr/>
          <p:nvPr userDrawn="1"/>
        </p:nvSpPr>
        <p:spPr>
          <a:xfrm>
            <a:off x="521500" y="5292000"/>
            <a:ext cx="8100000" cy="10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prstClr val="white"/>
              </a:solidFill>
            </a:endParaRPr>
          </a:p>
        </p:txBody>
      </p:sp>
      <p:sp>
        <p:nvSpPr>
          <p:cNvPr id="14" name="Tijdelijke aanduiding voor tekst 13"/>
          <p:cNvSpPr>
            <a:spLocks noGrp="1"/>
          </p:cNvSpPr>
          <p:nvPr>
            <p:ph type="body" sz="quarter" idx="10"/>
          </p:nvPr>
        </p:nvSpPr>
        <p:spPr>
          <a:xfrm>
            <a:off x="846000" y="4078255"/>
            <a:ext cx="5346157" cy="635000"/>
          </a:xfrm>
        </p:spPr>
        <p:txBody>
          <a:bodyPr/>
          <a:lstStyle>
            <a:lvl1pPr marL="0" indent="0" algn="l">
              <a:buNone/>
              <a:defRPr>
                <a:solidFill>
                  <a:schemeClr val="tx2"/>
                </a:solidFill>
              </a:defRPr>
            </a:lvl1pPr>
          </a:lstStyle>
          <a:p>
            <a:pPr lvl="0"/>
            <a:r>
              <a:rPr lang="nl-NL"/>
              <a:t>Klik om de modelstijlen te bewerken</a:t>
            </a:r>
          </a:p>
        </p:txBody>
      </p:sp>
      <p:pic>
        <p:nvPicPr>
          <p:cNvPr id="17" name="Afbeelding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68000" y="6264000"/>
            <a:ext cx="2426807" cy="302400"/>
          </a:xfrm>
          <a:prstGeom prst="rect">
            <a:avLst/>
          </a:prstGeom>
        </p:spPr>
      </p:pic>
      <p:sp>
        <p:nvSpPr>
          <p:cNvPr id="9" name="Rechthoek 8"/>
          <p:cNvSpPr/>
          <p:nvPr userDrawn="1"/>
        </p:nvSpPr>
        <p:spPr>
          <a:xfrm>
            <a:off x="522000" y="594000"/>
            <a:ext cx="8100000" cy="50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prstClr val="white"/>
              </a:solidFill>
            </a:endParaRPr>
          </a:p>
        </p:txBody>
      </p:sp>
    </p:spTree>
    <p:extLst>
      <p:ext uri="{BB962C8B-B14F-4D97-AF65-F5344CB8AC3E}">
        <p14:creationId xmlns:p14="http://schemas.microsoft.com/office/powerpoint/2010/main" val="84544106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NL" dirty="0"/>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p:cNvSpPr>
            <a:spLocks noGrp="1"/>
          </p:cNvSpPr>
          <p:nvPr>
            <p:ph type="dt" sz="half" idx="10"/>
          </p:nvPr>
        </p:nvSpPr>
        <p:spPr/>
        <p:txBody>
          <a:bodyPr/>
          <a:lstStyle/>
          <a:p>
            <a:r>
              <a:rPr lang="nl-NL">
                <a:solidFill>
                  <a:srgbClr val="006991"/>
                </a:solidFill>
              </a:rPr>
              <a:t>&lt;datum&gt;</a:t>
            </a:r>
          </a:p>
        </p:txBody>
      </p:sp>
      <p:sp>
        <p:nvSpPr>
          <p:cNvPr id="5" name="Tijdelijke aanduiding voor voettekst 4"/>
          <p:cNvSpPr>
            <a:spLocks noGrp="1"/>
          </p:cNvSpPr>
          <p:nvPr>
            <p:ph type="ftr" sz="quarter" idx="11"/>
          </p:nvPr>
        </p:nvSpPr>
        <p:spPr/>
        <p:txBody>
          <a:bodyPr/>
          <a:lstStyle/>
          <a:p>
            <a:r>
              <a:rPr lang="nl-NL">
                <a:solidFill>
                  <a:srgbClr val="006991"/>
                </a:solidFill>
              </a:rPr>
              <a:t>&lt;Titel van de presentatie&gt;</a:t>
            </a:r>
          </a:p>
        </p:txBody>
      </p:sp>
      <p:sp>
        <p:nvSpPr>
          <p:cNvPr id="7" name="Tijdelijke aanduiding voor dianummer 5"/>
          <p:cNvSpPr>
            <a:spLocks noGrp="1"/>
          </p:cNvSpPr>
          <p:nvPr>
            <p:ph type="sldNum" sz="quarter" idx="4"/>
          </p:nvPr>
        </p:nvSpPr>
        <p:spPr>
          <a:xfrm>
            <a:off x="522000" y="6414409"/>
            <a:ext cx="810000" cy="152400"/>
          </a:xfrm>
          <a:prstGeom prst="rect">
            <a:avLst/>
          </a:prstGeom>
        </p:spPr>
        <p:txBody>
          <a:bodyPr vert="horz" lIns="0" tIns="0" rIns="0" bIns="0" rtlCol="0" anchor="ctr"/>
          <a:lstStyle>
            <a:lvl1pPr algn="l">
              <a:lnSpc>
                <a:spcPts val="1200"/>
              </a:lnSpc>
              <a:defRPr sz="1000">
                <a:solidFill>
                  <a:schemeClr val="accent1"/>
                </a:solidFill>
              </a:defRPr>
            </a:lvl1pPr>
          </a:lstStyle>
          <a:p>
            <a:r>
              <a:rPr lang="nl-NL">
                <a:solidFill>
                  <a:srgbClr val="006991"/>
                </a:solidFill>
              </a:rPr>
              <a:t>Pagina </a:t>
            </a:r>
            <a:fld id="{7FC9B413-936F-403B-BC98-20250EBFF374}" type="slidenum">
              <a:rPr lang="nl-NL" smtClean="0">
                <a:solidFill>
                  <a:srgbClr val="006991"/>
                </a:solidFill>
              </a:rPr>
              <a:pPr/>
              <a:t>‹nr.›</a:t>
            </a:fld>
            <a:endParaRPr lang="nl-NL" dirty="0">
              <a:solidFill>
                <a:srgbClr val="006991"/>
              </a:solidFill>
            </a:endParaRPr>
          </a:p>
        </p:txBody>
      </p:sp>
    </p:spTree>
    <p:extLst>
      <p:ext uri="{BB962C8B-B14F-4D97-AF65-F5344CB8AC3E}">
        <p14:creationId xmlns:p14="http://schemas.microsoft.com/office/powerpoint/2010/main" val="278196835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Hoofdstukdia">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NL" dirty="0"/>
          </a:p>
        </p:txBody>
      </p:sp>
      <p:sp>
        <p:nvSpPr>
          <p:cNvPr id="3" name="Tijdelijke aanduiding voor datum 2"/>
          <p:cNvSpPr>
            <a:spLocks noGrp="1"/>
          </p:cNvSpPr>
          <p:nvPr>
            <p:ph type="dt" sz="half" idx="10"/>
          </p:nvPr>
        </p:nvSpPr>
        <p:spPr/>
        <p:txBody>
          <a:bodyPr/>
          <a:lstStyle/>
          <a:p>
            <a:r>
              <a:rPr lang="nl-NL">
                <a:solidFill>
                  <a:srgbClr val="006991"/>
                </a:solidFill>
              </a:rPr>
              <a:t>&lt;datum&gt;</a:t>
            </a:r>
            <a:endParaRPr lang="nl-NL" dirty="0">
              <a:solidFill>
                <a:srgbClr val="006991"/>
              </a:solidFill>
            </a:endParaRPr>
          </a:p>
        </p:txBody>
      </p:sp>
      <p:sp>
        <p:nvSpPr>
          <p:cNvPr id="4" name="Tijdelijke aanduiding voor voettekst 3"/>
          <p:cNvSpPr>
            <a:spLocks noGrp="1"/>
          </p:cNvSpPr>
          <p:nvPr>
            <p:ph type="ftr" sz="quarter" idx="11"/>
          </p:nvPr>
        </p:nvSpPr>
        <p:spPr/>
        <p:txBody>
          <a:bodyPr/>
          <a:lstStyle/>
          <a:p>
            <a:r>
              <a:rPr lang="nl-NL">
                <a:solidFill>
                  <a:srgbClr val="006991"/>
                </a:solidFill>
              </a:rPr>
              <a:t>&lt;Titel van de presentatie&gt;</a:t>
            </a:r>
            <a:endParaRPr lang="nl-NL" dirty="0">
              <a:solidFill>
                <a:srgbClr val="006991"/>
              </a:solidFill>
            </a:endParaRPr>
          </a:p>
        </p:txBody>
      </p:sp>
      <p:sp>
        <p:nvSpPr>
          <p:cNvPr id="5" name="Tijdelijke aanduiding voor dianummer 4"/>
          <p:cNvSpPr>
            <a:spLocks noGrp="1"/>
          </p:cNvSpPr>
          <p:nvPr>
            <p:ph type="sldNum" sz="quarter" idx="12"/>
          </p:nvPr>
        </p:nvSpPr>
        <p:spPr/>
        <p:txBody>
          <a:bodyPr/>
          <a:lstStyle/>
          <a:p>
            <a:r>
              <a:rPr lang="nl-NL">
                <a:solidFill>
                  <a:srgbClr val="006991"/>
                </a:solidFill>
              </a:rPr>
              <a:t>Pagina </a:t>
            </a:r>
            <a:fld id="{7FC9B413-936F-403B-BC98-20250EBFF374}" type="slidenum">
              <a:rPr lang="nl-NL" smtClean="0">
                <a:solidFill>
                  <a:srgbClr val="006991"/>
                </a:solidFill>
              </a:rPr>
              <a:pPr/>
              <a:t>‹nr.›</a:t>
            </a:fld>
            <a:endParaRPr lang="nl-NL" dirty="0">
              <a:solidFill>
                <a:srgbClr val="006991"/>
              </a:solidFill>
            </a:endParaRPr>
          </a:p>
        </p:txBody>
      </p:sp>
      <p:sp>
        <p:nvSpPr>
          <p:cNvPr id="6" name="Ondertitel 2"/>
          <p:cNvSpPr>
            <a:spLocks noGrp="1"/>
          </p:cNvSpPr>
          <p:nvPr>
            <p:ph type="subTitle" idx="1"/>
          </p:nvPr>
        </p:nvSpPr>
        <p:spPr>
          <a:xfrm>
            <a:off x="522000" y="1650209"/>
            <a:ext cx="8100000" cy="533400"/>
          </a:xfrm>
        </p:spPr>
        <p:txBody>
          <a:bodyPr>
            <a:noAutofit/>
          </a:bodyPr>
          <a:lstStyle>
            <a:lvl1pPr marL="0" indent="0" algn="l">
              <a:lnSpc>
                <a:spcPts val="4200"/>
              </a:lnSpc>
              <a:buNone/>
              <a:defRPr sz="40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het opmaakprofiel van de modelondertitel te bewerken</a:t>
            </a:r>
            <a:endParaRPr lang="nl-NL" dirty="0"/>
          </a:p>
        </p:txBody>
      </p:sp>
    </p:spTree>
    <p:extLst>
      <p:ext uri="{BB962C8B-B14F-4D97-AF65-F5344CB8AC3E}">
        <p14:creationId xmlns:p14="http://schemas.microsoft.com/office/powerpoint/2010/main" val="80855051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kstdia met grafiek">
    <p:spTree>
      <p:nvGrpSpPr>
        <p:cNvPr id="1" name=""/>
        <p:cNvGrpSpPr/>
        <p:nvPr/>
      </p:nvGrpSpPr>
      <p:grpSpPr>
        <a:xfrm>
          <a:off x="0" y="0"/>
          <a:ext cx="0" cy="0"/>
          <a:chOff x="0" y="0"/>
          <a:chExt cx="0" cy="0"/>
        </a:xfrm>
      </p:grpSpPr>
      <p:sp>
        <p:nvSpPr>
          <p:cNvPr id="2" name="Titel 1"/>
          <p:cNvSpPr>
            <a:spLocks noGrp="1"/>
          </p:cNvSpPr>
          <p:nvPr>
            <p:ph type="title"/>
          </p:nvPr>
        </p:nvSpPr>
        <p:spPr>
          <a:xfrm>
            <a:off x="522000" y="1004344"/>
            <a:ext cx="8100000" cy="533400"/>
          </a:xfrm>
        </p:spPr>
        <p:txBody>
          <a:bodyPr/>
          <a:lstStyle/>
          <a:p>
            <a:r>
              <a:rPr lang="nl-NL"/>
              <a:t>Klik om de stijl te bewerken</a:t>
            </a:r>
            <a:endParaRPr lang="nl-NL" dirty="0"/>
          </a:p>
        </p:txBody>
      </p:sp>
      <p:sp>
        <p:nvSpPr>
          <p:cNvPr id="5" name="Tijdelijke aanduiding voor datum 4"/>
          <p:cNvSpPr>
            <a:spLocks noGrp="1"/>
          </p:cNvSpPr>
          <p:nvPr>
            <p:ph type="dt" sz="half" idx="10"/>
          </p:nvPr>
        </p:nvSpPr>
        <p:spPr/>
        <p:txBody>
          <a:bodyPr/>
          <a:lstStyle/>
          <a:p>
            <a:r>
              <a:rPr lang="nl-NL">
                <a:solidFill>
                  <a:srgbClr val="006991"/>
                </a:solidFill>
              </a:rPr>
              <a:t>&lt;datum&gt;</a:t>
            </a:r>
          </a:p>
        </p:txBody>
      </p:sp>
      <p:sp>
        <p:nvSpPr>
          <p:cNvPr id="6" name="Tijdelijke aanduiding voor voettekst 5"/>
          <p:cNvSpPr>
            <a:spLocks noGrp="1"/>
          </p:cNvSpPr>
          <p:nvPr>
            <p:ph type="ftr" sz="quarter" idx="11"/>
          </p:nvPr>
        </p:nvSpPr>
        <p:spPr/>
        <p:txBody>
          <a:bodyPr/>
          <a:lstStyle/>
          <a:p>
            <a:r>
              <a:rPr lang="nl-NL">
                <a:solidFill>
                  <a:srgbClr val="006991"/>
                </a:solidFill>
              </a:rPr>
              <a:t>&lt;Titel van de presentatie&gt;</a:t>
            </a:r>
          </a:p>
        </p:txBody>
      </p:sp>
      <p:sp>
        <p:nvSpPr>
          <p:cNvPr id="9" name="Tijdelijke aanduiding voor grafiek 8"/>
          <p:cNvSpPr>
            <a:spLocks noGrp="1"/>
          </p:cNvSpPr>
          <p:nvPr>
            <p:ph type="chart" sz="quarter" idx="13"/>
          </p:nvPr>
        </p:nvSpPr>
        <p:spPr>
          <a:xfrm>
            <a:off x="4647600" y="1652400"/>
            <a:ext cx="3974900" cy="4125600"/>
          </a:xfrm>
        </p:spPr>
        <p:txBody>
          <a:bodyPr/>
          <a:lstStyle>
            <a:lvl1pPr marL="0" indent="0">
              <a:buNone/>
              <a:defRPr/>
            </a:lvl1pPr>
          </a:lstStyle>
          <a:p>
            <a:r>
              <a:rPr lang="nl-NL"/>
              <a:t>Klik op het pictogram als u een grafiek wilt toevoegen</a:t>
            </a:r>
            <a:endParaRPr lang="nl-NL" dirty="0"/>
          </a:p>
        </p:txBody>
      </p:sp>
      <p:sp>
        <p:nvSpPr>
          <p:cNvPr id="11" name="Tijdelijke aanduiding voor tekst 10"/>
          <p:cNvSpPr>
            <a:spLocks noGrp="1"/>
          </p:cNvSpPr>
          <p:nvPr>
            <p:ph type="body" sz="quarter" idx="14"/>
          </p:nvPr>
        </p:nvSpPr>
        <p:spPr>
          <a:xfrm>
            <a:off x="522288" y="1652001"/>
            <a:ext cx="4039200" cy="4124912"/>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5" name="Tijdelijke aanduiding voor dianummer 5"/>
          <p:cNvSpPr>
            <a:spLocks noGrp="1"/>
          </p:cNvSpPr>
          <p:nvPr>
            <p:ph type="sldNum" sz="quarter" idx="4"/>
          </p:nvPr>
        </p:nvSpPr>
        <p:spPr>
          <a:xfrm>
            <a:off x="522000" y="6414409"/>
            <a:ext cx="810000" cy="152400"/>
          </a:xfrm>
          <a:prstGeom prst="rect">
            <a:avLst/>
          </a:prstGeom>
        </p:spPr>
        <p:txBody>
          <a:bodyPr vert="horz" lIns="0" tIns="0" rIns="0" bIns="0" rtlCol="0" anchor="ctr"/>
          <a:lstStyle>
            <a:lvl1pPr algn="l">
              <a:lnSpc>
                <a:spcPts val="1200"/>
              </a:lnSpc>
              <a:defRPr sz="1000">
                <a:solidFill>
                  <a:schemeClr val="accent1"/>
                </a:solidFill>
              </a:defRPr>
            </a:lvl1pPr>
          </a:lstStyle>
          <a:p>
            <a:r>
              <a:rPr lang="nl-NL">
                <a:solidFill>
                  <a:srgbClr val="006991"/>
                </a:solidFill>
              </a:rPr>
              <a:t>Pagina </a:t>
            </a:r>
            <a:fld id="{7FC9B413-936F-403B-BC98-20250EBFF374}" type="slidenum">
              <a:rPr lang="nl-NL" smtClean="0">
                <a:solidFill>
                  <a:srgbClr val="006991"/>
                </a:solidFill>
              </a:rPr>
              <a:pPr/>
              <a:t>‹nr.›</a:t>
            </a:fld>
            <a:endParaRPr lang="nl-NL" dirty="0">
              <a:solidFill>
                <a:srgbClr val="006991"/>
              </a:solidFill>
            </a:endParaRPr>
          </a:p>
        </p:txBody>
      </p:sp>
    </p:spTree>
    <p:extLst>
      <p:ext uri="{BB962C8B-B14F-4D97-AF65-F5344CB8AC3E}">
        <p14:creationId xmlns:p14="http://schemas.microsoft.com/office/powerpoint/2010/main" val="310145137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kstdia met beeld">
    <p:spTree>
      <p:nvGrpSpPr>
        <p:cNvPr id="1" name=""/>
        <p:cNvGrpSpPr/>
        <p:nvPr/>
      </p:nvGrpSpPr>
      <p:grpSpPr>
        <a:xfrm>
          <a:off x="0" y="0"/>
          <a:ext cx="0" cy="0"/>
          <a:chOff x="0" y="0"/>
          <a:chExt cx="0" cy="0"/>
        </a:xfrm>
      </p:grpSpPr>
      <p:sp>
        <p:nvSpPr>
          <p:cNvPr id="2" name="Titel 1"/>
          <p:cNvSpPr>
            <a:spLocks noGrp="1"/>
          </p:cNvSpPr>
          <p:nvPr>
            <p:ph type="title"/>
          </p:nvPr>
        </p:nvSpPr>
        <p:spPr>
          <a:xfrm>
            <a:off x="522000" y="1004344"/>
            <a:ext cx="8100000" cy="533400"/>
          </a:xfrm>
        </p:spPr>
        <p:txBody>
          <a:bodyPr/>
          <a:lstStyle/>
          <a:p>
            <a:r>
              <a:rPr lang="nl-NL"/>
              <a:t>Klik om de stijl te bewerken</a:t>
            </a:r>
            <a:endParaRPr lang="nl-NL" dirty="0"/>
          </a:p>
        </p:txBody>
      </p:sp>
      <p:sp>
        <p:nvSpPr>
          <p:cNvPr id="5" name="Tijdelijke aanduiding voor datum 4"/>
          <p:cNvSpPr>
            <a:spLocks noGrp="1"/>
          </p:cNvSpPr>
          <p:nvPr>
            <p:ph type="dt" sz="half" idx="10"/>
          </p:nvPr>
        </p:nvSpPr>
        <p:spPr/>
        <p:txBody>
          <a:bodyPr/>
          <a:lstStyle/>
          <a:p>
            <a:r>
              <a:rPr lang="nl-NL">
                <a:solidFill>
                  <a:srgbClr val="006991"/>
                </a:solidFill>
              </a:rPr>
              <a:t>&lt;datum&gt;</a:t>
            </a:r>
          </a:p>
        </p:txBody>
      </p:sp>
      <p:sp>
        <p:nvSpPr>
          <p:cNvPr id="6" name="Tijdelijke aanduiding voor voettekst 5"/>
          <p:cNvSpPr>
            <a:spLocks noGrp="1"/>
          </p:cNvSpPr>
          <p:nvPr>
            <p:ph type="ftr" sz="quarter" idx="11"/>
          </p:nvPr>
        </p:nvSpPr>
        <p:spPr/>
        <p:txBody>
          <a:bodyPr/>
          <a:lstStyle/>
          <a:p>
            <a:r>
              <a:rPr lang="nl-NL">
                <a:solidFill>
                  <a:srgbClr val="006991"/>
                </a:solidFill>
              </a:rPr>
              <a:t>&lt;Titel van de presentatie&gt;</a:t>
            </a:r>
          </a:p>
        </p:txBody>
      </p:sp>
      <p:sp>
        <p:nvSpPr>
          <p:cNvPr id="11" name="Tijdelijke aanduiding voor tekst 10"/>
          <p:cNvSpPr>
            <a:spLocks noGrp="1"/>
          </p:cNvSpPr>
          <p:nvPr>
            <p:ph type="body" sz="quarter" idx="14"/>
          </p:nvPr>
        </p:nvSpPr>
        <p:spPr>
          <a:xfrm>
            <a:off x="522288" y="1652400"/>
            <a:ext cx="4039200" cy="4125600"/>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afbeelding 3"/>
          <p:cNvSpPr>
            <a:spLocks noGrp="1"/>
          </p:cNvSpPr>
          <p:nvPr>
            <p:ph type="pic" sz="quarter" idx="15"/>
          </p:nvPr>
        </p:nvSpPr>
        <p:spPr>
          <a:xfrm>
            <a:off x="4647600" y="1652400"/>
            <a:ext cx="3974900" cy="4125600"/>
          </a:xfrm>
        </p:spPr>
        <p:txBody>
          <a:bodyPr/>
          <a:lstStyle>
            <a:lvl1pPr marL="0" indent="0">
              <a:buNone/>
              <a:defRPr/>
            </a:lvl1pPr>
          </a:lstStyle>
          <a:p>
            <a:r>
              <a:rPr lang="nl-NL"/>
              <a:t>Klik op het pictogram als u een afbeelding wilt toevoegen</a:t>
            </a:r>
            <a:endParaRPr lang="nl-NL" dirty="0"/>
          </a:p>
        </p:txBody>
      </p:sp>
      <p:sp>
        <p:nvSpPr>
          <p:cNvPr id="10" name="Tijdelijke aanduiding voor dianummer 5"/>
          <p:cNvSpPr>
            <a:spLocks noGrp="1"/>
          </p:cNvSpPr>
          <p:nvPr>
            <p:ph type="sldNum" sz="quarter" idx="4"/>
          </p:nvPr>
        </p:nvSpPr>
        <p:spPr>
          <a:xfrm>
            <a:off x="522000" y="6414409"/>
            <a:ext cx="810000" cy="152400"/>
          </a:xfrm>
          <a:prstGeom prst="rect">
            <a:avLst/>
          </a:prstGeom>
        </p:spPr>
        <p:txBody>
          <a:bodyPr vert="horz" lIns="0" tIns="0" rIns="0" bIns="0" rtlCol="0" anchor="ctr"/>
          <a:lstStyle>
            <a:lvl1pPr algn="l">
              <a:lnSpc>
                <a:spcPts val="1200"/>
              </a:lnSpc>
              <a:defRPr sz="1000">
                <a:solidFill>
                  <a:schemeClr val="accent1"/>
                </a:solidFill>
              </a:defRPr>
            </a:lvl1pPr>
          </a:lstStyle>
          <a:p>
            <a:r>
              <a:rPr lang="nl-NL">
                <a:solidFill>
                  <a:srgbClr val="006991"/>
                </a:solidFill>
              </a:rPr>
              <a:t>Pagina </a:t>
            </a:r>
            <a:fld id="{7FC9B413-936F-403B-BC98-20250EBFF374}" type="slidenum">
              <a:rPr lang="nl-NL" smtClean="0">
                <a:solidFill>
                  <a:srgbClr val="006991"/>
                </a:solidFill>
              </a:rPr>
              <a:pPr/>
              <a:t>‹nr.›</a:t>
            </a:fld>
            <a:endParaRPr lang="nl-NL" dirty="0">
              <a:solidFill>
                <a:srgbClr val="006991"/>
              </a:solidFill>
            </a:endParaRPr>
          </a:p>
        </p:txBody>
      </p:sp>
    </p:spTree>
    <p:extLst>
      <p:ext uri="{BB962C8B-B14F-4D97-AF65-F5344CB8AC3E}">
        <p14:creationId xmlns:p14="http://schemas.microsoft.com/office/powerpoint/2010/main" val="145721914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eelddia met titel">
    <p:spTree>
      <p:nvGrpSpPr>
        <p:cNvPr id="1" name=""/>
        <p:cNvGrpSpPr/>
        <p:nvPr/>
      </p:nvGrpSpPr>
      <p:grpSpPr>
        <a:xfrm>
          <a:off x="0" y="0"/>
          <a:ext cx="0" cy="0"/>
          <a:chOff x="0" y="0"/>
          <a:chExt cx="0" cy="0"/>
        </a:xfrm>
      </p:grpSpPr>
      <p:sp>
        <p:nvSpPr>
          <p:cNvPr id="2" name="Titel 1"/>
          <p:cNvSpPr>
            <a:spLocks noGrp="1"/>
          </p:cNvSpPr>
          <p:nvPr>
            <p:ph type="title"/>
          </p:nvPr>
        </p:nvSpPr>
        <p:spPr>
          <a:xfrm>
            <a:off x="522000" y="1004344"/>
            <a:ext cx="8100000" cy="533400"/>
          </a:xfrm>
        </p:spPr>
        <p:txBody>
          <a:bodyPr/>
          <a:lstStyle/>
          <a:p>
            <a:r>
              <a:rPr lang="nl-NL"/>
              <a:t>Klik om de stijl te bewerken</a:t>
            </a:r>
            <a:endParaRPr lang="nl-NL" dirty="0"/>
          </a:p>
        </p:txBody>
      </p:sp>
      <p:sp>
        <p:nvSpPr>
          <p:cNvPr id="5" name="Tijdelijke aanduiding voor datum 4"/>
          <p:cNvSpPr>
            <a:spLocks noGrp="1"/>
          </p:cNvSpPr>
          <p:nvPr>
            <p:ph type="dt" sz="half" idx="10"/>
          </p:nvPr>
        </p:nvSpPr>
        <p:spPr/>
        <p:txBody>
          <a:bodyPr/>
          <a:lstStyle/>
          <a:p>
            <a:r>
              <a:rPr lang="nl-NL">
                <a:solidFill>
                  <a:srgbClr val="006991"/>
                </a:solidFill>
              </a:rPr>
              <a:t>&lt;datum&gt;</a:t>
            </a:r>
          </a:p>
        </p:txBody>
      </p:sp>
      <p:sp>
        <p:nvSpPr>
          <p:cNvPr id="6" name="Tijdelijke aanduiding voor voettekst 5"/>
          <p:cNvSpPr>
            <a:spLocks noGrp="1"/>
          </p:cNvSpPr>
          <p:nvPr>
            <p:ph type="ftr" sz="quarter" idx="11"/>
          </p:nvPr>
        </p:nvSpPr>
        <p:spPr/>
        <p:txBody>
          <a:bodyPr/>
          <a:lstStyle/>
          <a:p>
            <a:r>
              <a:rPr lang="nl-NL">
                <a:solidFill>
                  <a:srgbClr val="006991"/>
                </a:solidFill>
              </a:rPr>
              <a:t>&lt;Titel van de presentatie&gt;</a:t>
            </a:r>
          </a:p>
        </p:txBody>
      </p:sp>
      <p:sp>
        <p:nvSpPr>
          <p:cNvPr id="4" name="Tijdelijke aanduiding voor afbeelding 3"/>
          <p:cNvSpPr>
            <a:spLocks noGrp="1"/>
          </p:cNvSpPr>
          <p:nvPr>
            <p:ph type="pic" sz="quarter" idx="15"/>
          </p:nvPr>
        </p:nvSpPr>
        <p:spPr>
          <a:xfrm>
            <a:off x="521500" y="1652400"/>
            <a:ext cx="8101000" cy="4125600"/>
          </a:xfrm>
        </p:spPr>
        <p:txBody>
          <a:bodyPr/>
          <a:lstStyle>
            <a:lvl1pPr marL="0" indent="0">
              <a:buNone/>
              <a:defRPr/>
            </a:lvl1pPr>
          </a:lstStyle>
          <a:p>
            <a:r>
              <a:rPr lang="nl-NL"/>
              <a:t>Klik op het pictogram als u een afbeelding wilt toevoegen</a:t>
            </a:r>
            <a:endParaRPr lang="nl-NL" dirty="0"/>
          </a:p>
        </p:txBody>
      </p:sp>
      <p:sp>
        <p:nvSpPr>
          <p:cNvPr id="8" name="Tijdelijke aanduiding voor dianummer 5"/>
          <p:cNvSpPr>
            <a:spLocks noGrp="1"/>
          </p:cNvSpPr>
          <p:nvPr>
            <p:ph type="sldNum" sz="quarter" idx="4"/>
          </p:nvPr>
        </p:nvSpPr>
        <p:spPr>
          <a:xfrm>
            <a:off x="522000" y="6414409"/>
            <a:ext cx="810000" cy="152400"/>
          </a:xfrm>
          <a:prstGeom prst="rect">
            <a:avLst/>
          </a:prstGeom>
        </p:spPr>
        <p:txBody>
          <a:bodyPr vert="horz" lIns="0" tIns="0" rIns="0" bIns="0" rtlCol="0" anchor="ctr"/>
          <a:lstStyle>
            <a:lvl1pPr algn="l">
              <a:lnSpc>
                <a:spcPts val="1200"/>
              </a:lnSpc>
              <a:defRPr sz="1000">
                <a:solidFill>
                  <a:schemeClr val="accent1"/>
                </a:solidFill>
              </a:defRPr>
            </a:lvl1pPr>
          </a:lstStyle>
          <a:p>
            <a:r>
              <a:rPr lang="nl-NL">
                <a:solidFill>
                  <a:srgbClr val="006991"/>
                </a:solidFill>
              </a:rPr>
              <a:t>Pagina </a:t>
            </a:r>
            <a:fld id="{7FC9B413-936F-403B-BC98-20250EBFF374}" type="slidenum">
              <a:rPr lang="nl-NL" smtClean="0">
                <a:solidFill>
                  <a:srgbClr val="006991"/>
                </a:solidFill>
              </a:rPr>
              <a:pPr/>
              <a:t>‹nr.›</a:t>
            </a:fld>
            <a:endParaRPr lang="nl-NL" dirty="0">
              <a:solidFill>
                <a:srgbClr val="006991"/>
              </a:solidFill>
            </a:endParaRPr>
          </a:p>
        </p:txBody>
      </p:sp>
    </p:spTree>
    <p:extLst>
      <p:ext uri="{BB962C8B-B14F-4D97-AF65-F5344CB8AC3E}">
        <p14:creationId xmlns:p14="http://schemas.microsoft.com/office/powerpoint/2010/main" val="34733079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dia 2">
    <p:spTree>
      <p:nvGrpSpPr>
        <p:cNvPr id="1" name=""/>
        <p:cNvGrpSpPr/>
        <p:nvPr/>
      </p:nvGrpSpPr>
      <p:grpSpPr>
        <a:xfrm>
          <a:off x="0" y="0"/>
          <a:ext cx="0" cy="0"/>
          <a:chOff x="0" y="0"/>
          <a:chExt cx="0" cy="0"/>
        </a:xfrm>
      </p:grpSpPr>
      <p:sp>
        <p:nvSpPr>
          <p:cNvPr id="7" name="Rechthoek 6"/>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ctrTitle"/>
          </p:nvPr>
        </p:nvSpPr>
        <p:spPr>
          <a:xfrm>
            <a:off x="846000" y="1003462"/>
            <a:ext cx="7452000" cy="533400"/>
          </a:xfrm>
        </p:spPr>
        <p:txBody>
          <a:bodyPr/>
          <a:lstStyle>
            <a:lvl1pPr>
              <a:defRPr>
                <a:solidFill>
                  <a:schemeClr val="tx2"/>
                </a:solidFill>
              </a:defRPr>
            </a:lvl1pPr>
          </a:lstStyle>
          <a:p>
            <a:r>
              <a:rPr lang="nl-NL"/>
              <a:t>Klik om de stijl te bewerken</a:t>
            </a:r>
            <a:endParaRPr lang="nl-NL" dirty="0"/>
          </a:p>
        </p:txBody>
      </p:sp>
      <p:sp>
        <p:nvSpPr>
          <p:cNvPr id="3" name="Ondertitel 2"/>
          <p:cNvSpPr>
            <a:spLocks noGrp="1"/>
          </p:cNvSpPr>
          <p:nvPr>
            <p:ph type="subTitle" idx="1"/>
          </p:nvPr>
        </p:nvSpPr>
        <p:spPr>
          <a:xfrm>
            <a:off x="845540" y="1650209"/>
            <a:ext cx="7452000" cy="533400"/>
          </a:xfrm>
        </p:spPr>
        <p:txBody>
          <a:bodyPr>
            <a:noAutofit/>
          </a:bodyPr>
          <a:lstStyle>
            <a:lvl1pPr marL="0" indent="0" algn="l">
              <a:lnSpc>
                <a:spcPts val="4200"/>
              </a:lnSpc>
              <a:buNone/>
              <a:defRPr sz="40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het opmaakprofiel van de modelondertitel te bewerken</a:t>
            </a:r>
            <a:endParaRPr lang="nl-NL" dirty="0"/>
          </a:p>
        </p:txBody>
      </p:sp>
      <p:sp>
        <p:nvSpPr>
          <p:cNvPr id="11" name="Rechthoek 10"/>
          <p:cNvSpPr/>
          <p:nvPr userDrawn="1"/>
        </p:nvSpPr>
        <p:spPr>
          <a:xfrm>
            <a:off x="521500" y="5292000"/>
            <a:ext cx="8100000" cy="10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Tijdelijke aanduiding voor tekst 13"/>
          <p:cNvSpPr>
            <a:spLocks noGrp="1"/>
          </p:cNvSpPr>
          <p:nvPr>
            <p:ph type="body" sz="quarter" idx="10"/>
          </p:nvPr>
        </p:nvSpPr>
        <p:spPr>
          <a:xfrm>
            <a:off x="846000" y="4078255"/>
            <a:ext cx="5346157" cy="635000"/>
          </a:xfrm>
        </p:spPr>
        <p:txBody>
          <a:bodyPr/>
          <a:lstStyle>
            <a:lvl1pPr marL="0" indent="0" algn="l">
              <a:buNone/>
              <a:defRPr>
                <a:solidFill>
                  <a:schemeClr val="tx2"/>
                </a:solidFill>
              </a:defRPr>
            </a:lvl1pPr>
          </a:lstStyle>
          <a:p>
            <a:pPr lvl="0"/>
            <a:r>
              <a:rPr lang="nl-NL"/>
              <a:t>Klik om de modelstijlen te bewerken</a:t>
            </a:r>
          </a:p>
        </p:txBody>
      </p:sp>
      <p:pic>
        <p:nvPicPr>
          <p:cNvPr id="17" name="Afbeelding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68000" y="6264000"/>
            <a:ext cx="2426807" cy="302400"/>
          </a:xfrm>
          <a:prstGeom prst="rect">
            <a:avLst/>
          </a:prstGeom>
        </p:spPr>
      </p:pic>
      <p:sp>
        <p:nvSpPr>
          <p:cNvPr id="9" name="Rechthoek 8"/>
          <p:cNvSpPr/>
          <p:nvPr userDrawn="1"/>
        </p:nvSpPr>
        <p:spPr>
          <a:xfrm>
            <a:off x="522000" y="594000"/>
            <a:ext cx="8100000" cy="50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84544106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eelddia zonder titel">
    <p:spTree>
      <p:nvGrpSpPr>
        <p:cNvPr id="1" name=""/>
        <p:cNvGrpSpPr/>
        <p:nvPr/>
      </p:nvGrpSpPr>
      <p:grpSpPr>
        <a:xfrm>
          <a:off x="0" y="0"/>
          <a:ext cx="0" cy="0"/>
          <a:chOff x="0" y="0"/>
          <a:chExt cx="0" cy="0"/>
        </a:xfrm>
      </p:grpSpPr>
      <p:sp>
        <p:nvSpPr>
          <p:cNvPr id="5" name="Tijdelijke aanduiding voor datum 4"/>
          <p:cNvSpPr>
            <a:spLocks noGrp="1"/>
          </p:cNvSpPr>
          <p:nvPr>
            <p:ph type="dt" sz="half" idx="10"/>
          </p:nvPr>
        </p:nvSpPr>
        <p:spPr/>
        <p:txBody>
          <a:bodyPr/>
          <a:lstStyle/>
          <a:p>
            <a:r>
              <a:rPr lang="nl-NL">
                <a:solidFill>
                  <a:srgbClr val="006991"/>
                </a:solidFill>
              </a:rPr>
              <a:t>&lt;datum&gt;</a:t>
            </a:r>
          </a:p>
        </p:txBody>
      </p:sp>
      <p:sp>
        <p:nvSpPr>
          <p:cNvPr id="6" name="Tijdelijke aanduiding voor voettekst 5"/>
          <p:cNvSpPr>
            <a:spLocks noGrp="1"/>
          </p:cNvSpPr>
          <p:nvPr>
            <p:ph type="ftr" sz="quarter" idx="11"/>
          </p:nvPr>
        </p:nvSpPr>
        <p:spPr/>
        <p:txBody>
          <a:bodyPr/>
          <a:lstStyle/>
          <a:p>
            <a:r>
              <a:rPr lang="nl-NL">
                <a:solidFill>
                  <a:srgbClr val="006991"/>
                </a:solidFill>
              </a:rPr>
              <a:t>&lt;Titel van de presentatie&gt;</a:t>
            </a:r>
          </a:p>
        </p:txBody>
      </p:sp>
      <p:sp>
        <p:nvSpPr>
          <p:cNvPr id="4" name="Tijdelijke aanduiding voor afbeelding 3"/>
          <p:cNvSpPr>
            <a:spLocks noGrp="1"/>
          </p:cNvSpPr>
          <p:nvPr>
            <p:ph type="pic" sz="quarter" idx="15"/>
          </p:nvPr>
        </p:nvSpPr>
        <p:spPr>
          <a:xfrm>
            <a:off x="521500" y="592931"/>
            <a:ext cx="8101000" cy="5185069"/>
          </a:xfrm>
          <a:solidFill>
            <a:schemeClr val="bg1"/>
          </a:solidFill>
        </p:spPr>
        <p:txBody>
          <a:bodyPr/>
          <a:lstStyle>
            <a:lvl1pPr marL="0" indent="0">
              <a:buNone/>
              <a:defRPr/>
            </a:lvl1pPr>
          </a:lstStyle>
          <a:p>
            <a:r>
              <a:rPr lang="nl-NL"/>
              <a:t>Klik op het pictogram als u een afbeelding wilt toevoegen</a:t>
            </a:r>
            <a:endParaRPr lang="nl-NL" dirty="0"/>
          </a:p>
        </p:txBody>
      </p:sp>
      <p:sp>
        <p:nvSpPr>
          <p:cNvPr id="8" name="Tijdelijke aanduiding voor dianummer 5"/>
          <p:cNvSpPr>
            <a:spLocks noGrp="1"/>
          </p:cNvSpPr>
          <p:nvPr>
            <p:ph type="sldNum" sz="quarter" idx="4"/>
          </p:nvPr>
        </p:nvSpPr>
        <p:spPr>
          <a:xfrm>
            <a:off x="522000" y="6414409"/>
            <a:ext cx="810000" cy="152400"/>
          </a:xfrm>
          <a:prstGeom prst="rect">
            <a:avLst/>
          </a:prstGeom>
        </p:spPr>
        <p:txBody>
          <a:bodyPr vert="horz" lIns="0" tIns="0" rIns="0" bIns="0" rtlCol="0" anchor="ctr"/>
          <a:lstStyle>
            <a:lvl1pPr algn="l">
              <a:lnSpc>
                <a:spcPts val="1200"/>
              </a:lnSpc>
              <a:defRPr sz="1000">
                <a:solidFill>
                  <a:schemeClr val="accent1"/>
                </a:solidFill>
              </a:defRPr>
            </a:lvl1pPr>
          </a:lstStyle>
          <a:p>
            <a:r>
              <a:rPr lang="nl-NL">
                <a:solidFill>
                  <a:srgbClr val="006991"/>
                </a:solidFill>
              </a:rPr>
              <a:t>Pagina </a:t>
            </a:r>
            <a:fld id="{7FC9B413-936F-403B-BC98-20250EBFF374}" type="slidenum">
              <a:rPr lang="nl-NL" smtClean="0">
                <a:solidFill>
                  <a:srgbClr val="006991"/>
                </a:solidFill>
              </a:rPr>
              <a:pPr/>
              <a:t>‹nr.›</a:t>
            </a:fld>
            <a:endParaRPr lang="nl-NL" dirty="0">
              <a:solidFill>
                <a:srgbClr val="006991"/>
              </a:solidFill>
            </a:endParaRPr>
          </a:p>
        </p:txBody>
      </p:sp>
    </p:spTree>
    <p:extLst>
      <p:ext uri="{BB962C8B-B14F-4D97-AF65-F5344CB8AC3E}">
        <p14:creationId xmlns:p14="http://schemas.microsoft.com/office/powerpoint/2010/main" val="369585392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eelddia">
    <p:spTree>
      <p:nvGrpSpPr>
        <p:cNvPr id="1" name=""/>
        <p:cNvGrpSpPr/>
        <p:nvPr/>
      </p:nvGrpSpPr>
      <p:grpSpPr>
        <a:xfrm>
          <a:off x="0" y="0"/>
          <a:ext cx="0" cy="0"/>
          <a:chOff x="0" y="0"/>
          <a:chExt cx="0" cy="0"/>
        </a:xfrm>
      </p:grpSpPr>
      <p:sp>
        <p:nvSpPr>
          <p:cNvPr id="4" name="Tijdelijke aanduiding voor afbeelding 3"/>
          <p:cNvSpPr>
            <a:spLocks noGrp="1"/>
          </p:cNvSpPr>
          <p:nvPr>
            <p:ph type="pic" sz="quarter" idx="15"/>
          </p:nvPr>
        </p:nvSpPr>
        <p:spPr>
          <a:xfrm>
            <a:off x="0" y="0"/>
            <a:ext cx="9144000" cy="6857999"/>
          </a:xfrm>
          <a:solidFill>
            <a:schemeClr val="bg1"/>
          </a:solidFill>
        </p:spPr>
        <p:txBody>
          <a:bodyPr/>
          <a:lstStyle>
            <a:lvl1pPr marL="0" indent="0">
              <a:buNone/>
              <a:defRPr/>
            </a:lvl1pPr>
          </a:lstStyle>
          <a:p>
            <a:r>
              <a:rPr lang="nl-NL"/>
              <a:t>Klik op het pictogram als u een afbeelding wilt toevoegen</a:t>
            </a:r>
            <a:endParaRPr lang="nl-NL" dirty="0"/>
          </a:p>
        </p:txBody>
      </p:sp>
      <p:grpSp>
        <p:nvGrpSpPr>
          <p:cNvPr id="2" name="Groep 24"/>
          <p:cNvGrpSpPr/>
          <p:nvPr userDrawn="1"/>
        </p:nvGrpSpPr>
        <p:grpSpPr>
          <a:xfrm>
            <a:off x="5867400" y="6264275"/>
            <a:ext cx="2427288" cy="301626"/>
            <a:chOff x="5867400" y="6264275"/>
            <a:chExt cx="2427288" cy="301626"/>
          </a:xfrm>
        </p:grpSpPr>
        <p:sp>
          <p:nvSpPr>
            <p:cNvPr id="15" name="Freeform 10"/>
            <p:cNvSpPr>
              <a:spLocks noEditPoints="1"/>
            </p:cNvSpPr>
            <p:nvPr userDrawn="1"/>
          </p:nvSpPr>
          <p:spPr bwMode="auto">
            <a:xfrm>
              <a:off x="5867400" y="6264275"/>
              <a:ext cx="258763" cy="295275"/>
            </a:xfrm>
            <a:custGeom>
              <a:avLst/>
              <a:gdLst>
                <a:gd name="T0" fmla="*/ 389 w 407"/>
                <a:gd name="T1" fmla="*/ 424 h 463"/>
                <a:gd name="T2" fmla="*/ 352 w 407"/>
                <a:gd name="T3" fmla="*/ 397 h 463"/>
                <a:gd name="T4" fmla="*/ 248 w 407"/>
                <a:gd name="T5" fmla="*/ 229 h 463"/>
                <a:gd name="T6" fmla="*/ 346 w 407"/>
                <a:gd name="T7" fmla="*/ 108 h 463"/>
                <a:gd name="T8" fmla="*/ 185 w 407"/>
                <a:gd name="T9" fmla="*/ 0 h 463"/>
                <a:gd name="T10" fmla="*/ 8 w 407"/>
                <a:gd name="T11" fmla="*/ 0 h 463"/>
                <a:gd name="T12" fmla="*/ 0 w 407"/>
                <a:gd name="T13" fmla="*/ 11 h 463"/>
                <a:gd name="T14" fmla="*/ 0 w 407"/>
                <a:gd name="T15" fmla="*/ 24 h 463"/>
                <a:gd name="T16" fmla="*/ 17 w 407"/>
                <a:gd name="T17" fmla="*/ 39 h 463"/>
                <a:gd name="T18" fmla="*/ 46 w 407"/>
                <a:gd name="T19" fmla="*/ 47 h 463"/>
                <a:gd name="T20" fmla="*/ 46 w 407"/>
                <a:gd name="T21" fmla="*/ 417 h 463"/>
                <a:gd name="T22" fmla="*/ 17 w 407"/>
                <a:gd name="T23" fmla="*/ 424 h 463"/>
                <a:gd name="T24" fmla="*/ 0 w 407"/>
                <a:gd name="T25" fmla="*/ 440 h 463"/>
                <a:gd name="T26" fmla="*/ 0 w 407"/>
                <a:gd name="T27" fmla="*/ 453 h 463"/>
                <a:gd name="T28" fmla="*/ 8 w 407"/>
                <a:gd name="T29" fmla="*/ 463 h 463"/>
                <a:gd name="T30" fmla="*/ 167 w 407"/>
                <a:gd name="T31" fmla="*/ 463 h 463"/>
                <a:gd name="T32" fmla="*/ 176 w 407"/>
                <a:gd name="T33" fmla="*/ 453 h 463"/>
                <a:gd name="T34" fmla="*/ 176 w 407"/>
                <a:gd name="T35" fmla="*/ 440 h 463"/>
                <a:gd name="T36" fmla="*/ 158 w 407"/>
                <a:gd name="T37" fmla="*/ 424 h 463"/>
                <a:gd name="T38" fmla="*/ 129 w 407"/>
                <a:gd name="T39" fmla="*/ 417 h 463"/>
                <a:gd name="T40" fmla="*/ 129 w 407"/>
                <a:gd name="T41" fmla="*/ 242 h 463"/>
                <a:gd name="T42" fmla="*/ 171 w 407"/>
                <a:gd name="T43" fmla="*/ 242 h 463"/>
                <a:gd name="T44" fmla="*/ 287 w 407"/>
                <a:gd name="T45" fmla="*/ 452 h 463"/>
                <a:gd name="T46" fmla="*/ 309 w 407"/>
                <a:gd name="T47" fmla="*/ 463 h 463"/>
                <a:gd name="T48" fmla="*/ 398 w 407"/>
                <a:gd name="T49" fmla="*/ 463 h 463"/>
                <a:gd name="T50" fmla="*/ 407 w 407"/>
                <a:gd name="T51" fmla="*/ 453 h 463"/>
                <a:gd name="T52" fmla="*/ 407 w 407"/>
                <a:gd name="T53" fmla="*/ 440 h 463"/>
                <a:gd name="T54" fmla="*/ 389 w 407"/>
                <a:gd name="T55" fmla="*/ 424 h 463"/>
                <a:gd name="T56" fmla="*/ 145 w 407"/>
                <a:gd name="T57" fmla="*/ 203 h 463"/>
                <a:gd name="T58" fmla="*/ 130 w 407"/>
                <a:gd name="T59" fmla="*/ 203 h 463"/>
                <a:gd name="T60" fmla="*/ 130 w 407"/>
                <a:gd name="T61" fmla="*/ 43 h 463"/>
                <a:gd name="T62" fmla="*/ 162 w 407"/>
                <a:gd name="T63" fmla="*/ 43 h 463"/>
                <a:gd name="T64" fmla="*/ 257 w 407"/>
                <a:gd name="T65" fmla="*/ 121 h 463"/>
                <a:gd name="T66" fmla="*/ 145 w 407"/>
                <a:gd name="T67" fmla="*/ 203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07" h="463">
                  <a:moveTo>
                    <a:pt x="389" y="424"/>
                  </a:moveTo>
                  <a:cubicBezTo>
                    <a:pt x="371" y="420"/>
                    <a:pt x="367" y="417"/>
                    <a:pt x="352" y="397"/>
                  </a:cubicBezTo>
                  <a:cubicBezTo>
                    <a:pt x="330" y="367"/>
                    <a:pt x="278" y="292"/>
                    <a:pt x="248" y="229"/>
                  </a:cubicBezTo>
                  <a:cubicBezTo>
                    <a:pt x="304" y="209"/>
                    <a:pt x="346" y="170"/>
                    <a:pt x="346" y="108"/>
                  </a:cubicBezTo>
                  <a:cubicBezTo>
                    <a:pt x="346" y="20"/>
                    <a:pt x="261" y="0"/>
                    <a:pt x="185" y="0"/>
                  </a:cubicBezTo>
                  <a:cubicBezTo>
                    <a:pt x="8" y="0"/>
                    <a:pt x="8" y="0"/>
                    <a:pt x="8" y="0"/>
                  </a:cubicBezTo>
                  <a:cubicBezTo>
                    <a:pt x="1" y="0"/>
                    <a:pt x="0" y="4"/>
                    <a:pt x="0" y="11"/>
                  </a:cubicBezTo>
                  <a:cubicBezTo>
                    <a:pt x="0" y="24"/>
                    <a:pt x="0" y="24"/>
                    <a:pt x="0" y="24"/>
                  </a:cubicBezTo>
                  <a:cubicBezTo>
                    <a:pt x="0" y="35"/>
                    <a:pt x="4" y="35"/>
                    <a:pt x="17" y="39"/>
                  </a:cubicBezTo>
                  <a:cubicBezTo>
                    <a:pt x="46" y="47"/>
                    <a:pt x="46" y="47"/>
                    <a:pt x="46" y="47"/>
                  </a:cubicBezTo>
                  <a:cubicBezTo>
                    <a:pt x="46" y="417"/>
                    <a:pt x="46" y="417"/>
                    <a:pt x="46" y="417"/>
                  </a:cubicBezTo>
                  <a:cubicBezTo>
                    <a:pt x="17" y="424"/>
                    <a:pt x="17" y="424"/>
                    <a:pt x="17" y="424"/>
                  </a:cubicBezTo>
                  <a:cubicBezTo>
                    <a:pt x="4" y="428"/>
                    <a:pt x="0" y="429"/>
                    <a:pt x="0" y="440"/>
                  </a:cubicBezTo>
                  <a:cubicBezTo>
                    <a:pt x="0" y="453"/>
                    <a:pt x="0" y="453"/>
                    <a:pt x="0" y="453"/>
                  </a:cubicBezTo>
                  <a:cubicBezTo>
                    <a:pt x="0" y="459"/>
                    <a:pt x="1" y="463"/>
                    <a:pt x="8" y="463"/>
                  </a:cubicBezTo>
                  <a:cubicBezTo>
                    <a:pt x="167" y="463"/>
                    <a:pt x="167" y="463"/>
                    <a:pt x="167" y="463"/>
                  </a:cubicBezTo>
                  <a:cubicBezTo>
                    <a:pt x="175" y="463"/>
                    <a:pt x="176" y="459"/>
                    <a:pt x="176" y="453"/>
                  </a:cubicBezTo>
                  <a:cubicBezTo>
                    <a:pt x="176" y="440"/>
                    <a:pt x="176" y="440"/>
                    <a:pt x="176" y="440"/>
                  </a:cubicBezTo>
                  <a:cubicBezTo>
                    <a:pt x="176" y="429"/>
                    <a:pt x="172" y="428"/>
                    <a:pt x="158" y="424"/>
                  </a:cubicBezTo>
                  <a:cubicBezTo>
                    <a:pt x="129" y="417"/>
                    <a:pt x="129" y="417"/>
                    <a:pt x="129" y="417"/>
                  </a:cubicBezTo>
                  <a:cubicBezTo>
                    <a:pt x="129" y="242"/>
                    <a:pt x="129" y="242"/>
                    <a:pt x="129" y="242"/>
                  </a:cubicBezTo>
                  <a:cubicBezTo>
                    <a:pt x="171" y="242"/>
                    <a:pt x="171" y="242"/>
                    <a:pt x="171" y="242"/>
                  </a:cubicBezTo>
                  <a:cubicBezTo>
                    <a:pt x="201" y="311"/>
                    <a:pt x="266" y="424"/>
                    <a:pt x="287" y="452"/>
                  </a:cubicBezTo>
                  <a:cubicBezTo>
                    <a:pt x="295" y="463"/>
                    <a:pt x="298" y="463"/>
                    <a:pt x="309" y="463"/>
                  </a:cubicBezTo>
                  <a:cubicBezTo>
                    <a:pt x="398" y="463"/>
                    <a:pt x="398" y="463"/>
                    <a:pt x="398" y="463"/>
                  </a:cubicBezTo>
                  <a:cubicBezTo>
                    <a:pt x="406" y="463"/>
                    <a:pt x="407" y="459"/>
                    <a:pt x="407" y="453"/>
                  </a:cubicBezTo>
                  <a:cubicBezTo>
                    <a:pt x="407" y="440"/>
                    <a:pt x="407" y="440"/>
                    <a:pt x="407" y="440"/>
                  </a:cubicBezTo>
                  <a:cubicBezTo>
                    <a:pt x="407" y="427"/>
                    <a:pt x="400" y="428"/>
                    <a:pt x="389" y="424"/>
                  </a:cubicBezTo>
                  <a:close/>
                  <a:moveTo>
                    <a:pt x="145" y="203"/>
                  </a:moveTo>
                  <a:cubicBezTo>
                    <a:pt x="130" y="203"/>
                    <a:pt x="130" y="203"/>
                    <a:pt x="130" y="203"/>
                  </a:cubicBezTo>
                  <a:cubicBezTo>
                    <a:pt x="130" y="43"/>
                    <a:pt x="130" y="43"/>
                    <a:pt x="130" y="43"/>
                  </a:cubicBezTo>
                  <a:cubicBezTo>
                    <a:pt x="162" y="43"/>
                    <a:pt x="162" y="43"/>
                    <a:pt x="162" y="43"/>
                  </a:cubicBezTo>
                  <a:cubicBezTo>
                    <a:pt x="222" y="43"/>
                    <a:pt x="257" y="66"/>
                    <a:pt x="257" y="121"/>
                  </a:cubicBezTo>
                  <a:cubicBezTo>
                    <a:pt x="257" y="189"/>
                    <a:pt x="205" y="203"/>
                    <a:pt x="145" y="203"/>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6" name="Freeform 11"/>
            <p:cNvSpPr>
              <a:spLocks noEditPoints="1"/>
            </p:cNvSpPr>
            <p:nvPr userDrawn="1"/>
          </p:nvSpPr>
          <p:spPr bwMode="auto">
            <a:xfrm>
              <a:off x="6350000" y="6264275"/>
              <a:ext cx="220663" cy="301625"/>
            </a:xfrm>
            <a:custGeom>
              <a:avLst/>
              <a:gdLst>
                <a:gd name="T0" fmla="*/ 331 w 348"/>
                <a:gd name="T1" fmla="*/ 428 h 473"/>
                <a:gd name="T2" fmla="*/ 299 w 348"/>
                <a:gd name="T3" fmla="*/ 418 h 473"/>
                <a:gd name="T4" fmla="*/ 299 w 348"/>
                <a:gd name="T5" fmla="*/ 16 h 473"/>
                <a:gd name="T6" fmla="*/ 284 w 348"/>
                <a:gd name="T7" fmla="*/ 0 h 473"/>
                <a:gd name="T8" fmla="*/ 186 w 348"/>
                <a:gd name="T9" fmla="*/ 0 h 473"/>
                <a:gd name="T10" fmla="*/ 178 w 348"/>
                <a:gd name="T11" fmla="*/ 11 h 473"/>
                <a:gd name="T12" fmla="*/ 178 w 348"/>
                <a:gd name="T13" fmla="*/ 19 h 473"/>
                <a:gd name="T14" fmla="*/ 196 w 348"/>
                <a:gd name="T15" fmla="*/ 36 h 473"/>
                <a:gd name="T16" fmla="*/ 227 w 348"/>
                <a:gd name="T17" fmla="*/ 45 h 473"/>
                <a:gd name="T18" fmla="*/ 227 w 348"/>
                <a:gd name="T19" fmla="*/ 158 h 473"/>
                <a:gd name="T20" fmla="*/ 153 w 348"/>
                <a:gd name="T21" fmla="*/ 133 h 473"/>
                <a:gd name="T22" fmla="*/ 0 w 348"/>
                <a:gd name="T23" fmla="*/ 313 h 473"/>
                <a:gd name="T24" fmla="*/ 123 w 348"/>
                <a:gd name="T25" fmla="*/ 473 h 473"/>
                <a:gd name="T26" fmla="*/ 227 w 348"/>
                <a:gd name="T27" fmla="*/ 420 h 473"/>
                <a:gd name="T28" fmla="*/ 227 w 348"/>
                <a:gd name="T29" fmla="*/ 447 h 473"/>
                <a:gd name="T30" fmla="*/ 242 w 348"/>
                <a:gd name="T31" fmla="*/ 463 h 473"/>
                <a:gd name="T32" fmla="*/ 340 w 348"/>
                <a:gd name="T33" fmla="*/ 463 h 473"/>
                <a:gd name="T34" fmla="*/ 348 w 348"/>
                <a:gd name="T35" fmla="*/ 453 h 473"/>
                <a:gd name="T36" fmla="*/ 348 w 348"/>
                <a:gd name="T37" fmla="*/ 444 h 473"/>
                <a:gd name="T38" fmla="*/ 331 w 348"/>
                <a:gd name="T39" fmla="*/ 428 h 473"/>
                <a:gd name="T40" fmla="*/ 227 w 348"/>
                <a:gd name="T41" fmla="*/ 379 h 473"/>
                <a:gd name="T42" fmla="*/ 153 w 348"/>
                <a:gd name="T43" fmla="*/ 418 h 473"/>
                <a:gd name="T44" fmla="*/ 77 w 348"/>
                <a:gd name="T45" fmla="*/ 299 h 473"/>
                <a:gd name="T46" fmla="*/ 158 w 348"/>
                <a:gd name="T47" fmla="*/ 179 h 473"/>
                <a:gd name="T48" fmla="*/ 227 w 348"/>
                <a:gd name="T49" fmla="*/ 299 h 473"/>
                <a:gd name="T50" fmla="*/ 227 w 348"/>
                <a:gd name="T51" fmla="*/ 379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48" h="473">
                  <a:moveTo>
                    <a:pt x="331" y="428"/>
                  </a:moveTo>
                  <a:cubicBezTo>
                    <a:pt x="299" y="418"/>
                    <a:pt x="299" y="418"/>
                    <a:pt x="299" y="418"/>
                  </a:cubicBezTo>
                  <a:cubicBezTo>
                    <a:pt x="299" y="16"/>
                    <a:pt x="299" y="16"/>
                    <a:pt x="299" y="16"/>
                  </a:cubicBezTo>
                  <a:cubicBezTo>
                    <a:pt x="299" y="6"/>
                    <a:pt x="296" y="0"/>
                    <a:pt x="284" y="0"/>
                  </a:cubicBezTo>
                  <a:cubicBezTo>
                    <a:pt x="186" y="0"/>
                    <a:pt x="186" y="0"/>
                    <a:pt x="186" y="0"/>
                  </a:cubicBezTo>
                  <a:cubicBezTo>
                    <a:pt x="179" y="0"/>
                    <a:pt x="178" y="4"/>
                    <a:pt x="178" y="11"/>
                  </a:cubicBezTo>
                  <a:cubicBezTo>
                    <a:pt x="178" y="19"/>
                    <a:pt x="178" y="19"/>
                    <a:pt x="178" y="19"/>
                  </a:cubicBezTo>
                  <a:cubicBezTo>
                    <a:pt x="178" y="31"/>
                    <a:pt x="182" y="32"/>
                    <a:pt x="196" y="36"/>
                  </a:cubicBezTo>
                  <a:cubicBezTo>
                    <a:pt x="227" y="45"/>
                    <a:pt x="227" y="45"/>
                    <a:pt x="227" y="45"/>
                  </a:cubicBezTo>
                  <a:cubicBezTo>
                    <a:pt x="227" y="158"/>
                    <a:pt x="227" y="158"/>
                    <a:pt x="227" y="158"/>
                  </a:cubicBezTo>
                  <a:cubicBezTo>
                    <a:pt x="215" y="148"/>
                    <a:pt x="190" y="133"/>
                    <a:pt x="153" y="133"/>
                  </a:cubicBezTo>
                  <a:cubicBezTo>
                    <a:pt x="81" y="133"/>
                    <a:pt x="0" y="185"/>
                    <a:pt x="0" y="313"/>
                  </a:cubicBezTo>
                  <a:cubicBezTo>
                    <a:pt x="0" y="425"/>
                    <a:pt x="62" y="473"/>
                    <a:pt x="123" y="473"/>
                  </a:cubicBezTo>
                  <a:cubicBezTo>
                    <a:pt x="162" y="473"/>
                    <a:pt x="195" y="453"/>
                    <a:pt x="227" y="420"/>
                  </a:cubicBezTo>
                  <a:cubicBezTo>
                    <a:pt x="227" y="447"/>
                    <a:pt x="227" y="447"/>
                    <a:pt x="227" y="447"/>
                  </a:cubicBezTo>
                  <a:cubicBezTo>
                    <a:pt x="227" y="457"/>
                    <a:pt x="230" y="463"/>
                    <a:pt x="242" y="463"/>
                  </a:cubicBezTo>
                  <a:cubicBezTo>
                    <a:pt x="340" y="463"/>
                    <a:pt x="340" y="463"/>
                    <a:pt x="340" y="463"/>
                  </a:cubicBezTo>
                  <a:cubicBezTo>
                    <a:pt x="347" y="463"/>
                    <a:pt x="348" y="459"/>
                    <a:pt x="348" y="453"/>
                  </a:cubicBezTo>
                  <a:cubicBezTo>
                    <a:pt x="348" y="444"/>
                    <a:pt x="348" y="444"/>
                    <a:pt x="348" y="444"/>
                  </a:cubicBezTo>
                  <a:cubicBezTo>
                    <a:pt x="348" y="432"/>
                    <a:pt x="344" y="432"/>
                    <a:pt x="331" y="428"/>
                  </a:cubicBezTo>
                  <a:close/>
                  <a:moveTo>
                    <a:pt x="227" y="379"/>
                  </a:moveTo>
                  <a:cubicBezTo>
                    <a:pt x="205" y="401"/>
                    <a:pt x="181" y="418"/>
                    <a:pt x="153" y="418"/>
                  </a:cubicBezTo>
                  <a:cubicBezTo>
                    <a:pt x="100" y="418"/>
                    <a:pt x="77" y="362"/>
                    <a:pt x="77" y="299"/>
                  </a:cubicBezTo>
                  <a:cubicBezTo>
                    <a:pt x="77" y="225"/>
                    <a:pt x="109" y="179"/>
                    <a:pt x="158" y="179"/>
                  </a:cubicBezTo>
                  <a:cubicBezTo>
                    <a:pt x="209" y="179"/>
                    <a:pt x="227" y="229"/>
                    <a:pt x="227" y="299"/>
                  </a:cubicBezTo>
                  <a:lnTo>
                    <a:pt x="227" y="379"/>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7" name="Freeform 12"/>
            <p:cNvSpPr>
              <a:spLocks/>
            </p:cNvSpPr>
            <p:nvPr userDrawn="1"/>
          </p:nvSpPr>
          <p:spPr bwMode="auto">
            <a:xfrm>
              <a:off x="7032625" y="6354763"/>
              <a:ext cx="234950" cy="211138"/>
            </a:xfrm>
            <a:custGeom>
              <a:avLst/>
              <a:gdLst>
                <a:gd name="T0" fmla="*/ 323 w 372"/>
                <a:gd name="T1" fmla="*/ 15 h 330"/>
                <a:gd name="T2" fmla="*/ 308 w 372"/>
                <a:gd name="T3" fmla="*/ 0 h 330"/>
                <a:gd name="T4" fmla="*/ 210 w 372"/>
                <a:gd name="T5" fmla="*/ 0 h 330"/>
                <a:gd name="T6" fmla="*/ 202 w 372"/>
                <a:gd name="T7" fmla="*/ 10 h 330"/>
                <a:gd name="T8" fmla="*/ 202 w 372"/>
                <a:gd name="T9" fmla="*/ 19 h 330"/>
                <a:gd name="T10" fmla="*/ 219 w 372"/>
                <a:gd name="T11" fmla="*/ 35 h 330"/>
                <a:gd name="T12" fmla="*/ 251 w 372"/>
                <a:gd name="T13" fmla="*/ 44 h 330"/>
                <a:gd name="T14" fmla="*/ 251 w 372"/>
                <a:gd name="T15" fmla="*/ 236 h 330"/>
                <a:gd name="T16" fmla="*/ 176 w 372"/>
                <a:gd name="T17" fmla="*/ 275 h 330"/>
                <a:gd name="T18" fmla="*/ 121 w 372"/>
                <a:gd name="T19" fmla="*/ 169 h 330"/>
                <a:gd name="T20" fmla="*/ 121 w 372"/>
                <a:gd name="T21" fmla="*/ 15 h 330"/>
                <a:gd name="T22" fmla="*/ 106 w 372"/>
                <a:gd name="T23" fmla="*/ 0 h 330"/>
                <a:gd name="T24" fmla="*/ 8 w 372"/>
                <a:gd name="T25" fmla="*/ 0 h 330"/>
                <a:gd name="T26" fmla="*/ 0 w 372"/>
                <a:gd name="T27" fmla="*/ 10 h 330"/>
                <a:gd name="T28" fmla="*/ 0 w 372"/>
                <a:gd name="T29" fmla="*/ 19 h 330"/>
                <a:gd name="T30" fmla="*/ 18 w 372"/>
                <a:gd name="T31" fmla="*/ 35 h 330"/>
                <a:gd name="T32" fmla="*/ 49 w 372"/>
                <a:gd name="T33" fmla="*/ 44 h 330"/>
                <a:gd name="T34" fmla="*/ 49 w 372"/>
                <a:gd name="T35" fmla="*/ 207 h 330"/>
                <a:gd name="T36" fmla="*/ 145 w 372"/>
                <a:gd name="T37" fmla="*/ 330 h 330"/>
                <a:gd name="T38" fmla="*/ 251 w 372"/>
                <a:gd name="T39" fmla="*/ 277 h 330"/>
                <a:gd name="T40" fmla="*/ 251 w 372"/>
                <a:gd name="T41" fmla="*/ 304 h 330"/>
                <a:gd name="T42" fmla="*/ 266 w 372"/>
                <a:gd name="T43" fmla="*/ 320 h 330"/>
                <a:gd name="T44" fmla="*/ 364 w 372"/>
                <a:gd name="T45" fmla="*/ 320 h 330"/>
                <a:gd name="T46" fmla="*/ 372 w 372"/>
                <a:gd name="T47" fmla="*/ 310 h 330"/>
                <a:gd name="T48" fmla="*/ 372 w 372"/>
                <a:gd name="T49" fmla="*/ 301 h 330"/>
                <a:gd name="T50" fmla="*/ 354 w 372"/>
                <a:gd name="T51" fmla="*/ 285 h 330"/>
                <a:gd name="T52" fmla="*/ 323 w 372"/>
                <a:gd name="T53" fmla="*/ 275 h 330"/>
                <a:gd name="T54" fmla="*/ 323 w 372"/>
                <a:gd name="T55" fmla="*/ 15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72" h="330">
                  <a:moveTo>
                    <a:pt x="323" y="15"/>
                  </a:moveTo>
                  <a:cubicBezTo>
                    <a:pt x="323" y="6"/>
                    <a:pt x="320" y="0"/>
                    <a:pt x="308" y="0"/>
                  </a:cubicBezTo>
                  <a:cubicBezTo>
                    <a:pt x="210" y="0"/>
                    <a:pt x="210" y="0"/>
                    <a:pt x="210" y="0"/>
                  </a:cubicBezTo>
                  <a:cubicBezTo>
                    <a:pt x="202" y="0"/>
                    <a:pt x="202" y="4"/>
                    <a:pt x="202" y="10"/>
                  </a:cubicBezTo>
                  <a:cubicBezTo>
                    <a:pt x="202" y="19"/>
                    <a:pt x="202" y="19"/>
                    <a:pt x="202" y="19"/>
                  </a:cubicBezTo>
                  <a:cubicBezTo>
                    <a:pt x="202" y="31"/>
                    <a:pt x="206" y="31"/>
                    <a:pt x="219" y="35"/>
                  </a:cubicBezTo>
                  <a:cubicBezTo>
                    <a:pt x="251" y="44"/>
                    <a:pt x="251" y="44"/>
                    <a:pt x="251" y="44"/>
                  </a:cubicBezTo>
                  <a:cubicBezTo>
                    <a:pt x="251" y="236"/>
                    <a:pt x="251" y="236"/>
                    <a:pt x="251" y="236"/>
                  </a:cubicBezTo>
                  <a:cubicBezTo>
                    <a:pt x="224" y="264"/>
                    <a:pt x="204" y="275"/>
                    <a:pt x="176" y="275"/>
                  </a:cubicBezTo>
                  <a:cubicBezTo>
                    <a:pt x="125" y="275"/>
                    <a:pt x="121" y="236"/>
                    <a:pt x="121" y="169"/>
                  </a:cubicBezTo>
                  <a:cubicBezTo>
                    <a:pt x="121" y="15"/>
                    <a:pt x="121" y="15"/>
                    <a:pt x="121" y="15"/>
                  </a:cubicBezTo>
                  <a:cubicBezTo>
                    <a:pt x="121" y="6"/>
                    <a:pt x="118" y="0"/>
                    <a:pt x="106" y="0"/>
                  </a:cubicBezTo>
                  <a:cubicBezTo>
                    <a:pt x="8" y="0"/>
                    <a:pt x="8" y="0"/>
                    <a:pt x="8" y="0"/>
                  </a:cubicBezTo>
                  <a:cubicBezTo>
                    <a:pt x="1" y="0"/>
                    <a:pt x="0" y="4"/>
                    <a:pt x="0" y="10"/>
                  </a:cubicBezTo>
                  <a:cubicBezTo>
                    <a:pt x="0" y="19"/>
                    <a:pt x="0" y="19"/>
                    <a:pt x="0" y="19"/>
                  </a:cubicBezTo>
                  <a:cubicBezTo>
                    <a:pt x="0" y="31"/>
                    <a:pt x="4" y="31"/>
                    <a:pt x="18" y="35"/>
                  </a:cubicBezTo>
                  <a:cubicBezTo>
                    <a:pt x="49" y="44"/>
                    <a:pt x="49" y="44"/>
                    <a:pt x="49" y="44"/>
                  </a:cubicBezTo>
                  <a:cubicBezTo>
                    <a:pt x="49" y="207"/>
                    <a:pt x="49" y="207"/>
                    <a:pt x="49" y="207"/>
                  </a:cubicBezTo>
                  <a:cubicBezTo>
                    <a:pt x="49" y="309"/>
                    <a:pt x="96" y="330"/>
                    <a:pt x="145" y="330"/>
                  </a:cubicBezTo>
                  <a:cubicBezTo>
                    <a:pt x="188" y="330"/>
                    <a:pt x="220" y="312"/>
                    <a:pt x="251" y="277"/>
                  </a:cubicBezTo>
                  <a:cubicBezTo>
                    <a:pt x="251" y="304"/>
                    <a:pt x="251" y="304"/>
                    <a:pt x="251" y="304"/>
                  </a:cubicBezTo>
                  <a:cubicBezTo>
                    <a:pt x="251" y="314"/>
                    <a:pt x="254" y="320"/>
                    <a:pt x="266" y="320"/>
                  </a:cubicBezTo>
                  <a:cubicBezTo>
                    <a:pt x="364" y="320"/>
                    <a:pt x="364" y="320"/>
                    <a:pt x="364" y="320"/>
                  </a:cubicBezTo>
                  <a:cubicBezTo>
                    <a:pt x="371" y="320"/>
                    <a:pt x="372" y="316"/>
                    <a:pt x="372" y="310"/>
                  </a:cubicBezTo>
                  <a:cubicBezTo>
                    <a:pt x="372" y="301"/>
                    <a:pt x="372" y="301"/>
                    <a:pt x="372" y="301"/>
                  </a:cubicBezTo>
                  <a:cubicBezTo>
                    <a:pt x="372" y="289"/>
                    <a:pt x="368" y="289"/>
                    <a:pt x="354" y="285"/>
                  </a:cubicBezTo>
                  <a:cubicBezTo>
                    <a:pt x="323" y="275"/>
                    <a:pt x="323" y="275"/>
                    <a:pt x="323" y="275"/>
                  </a:cubicBezTo>
                  <a:lnTo>
                    <a:pt x="323" y="15"/>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8" name="Freeform 13"/>
            <p:cNvSpPr>
              <a:spLocks noEditPoints="1"/>
            </p:cNvSpPr>
            <p:nvPr userDrawn="1"/>
          </p:nvSpPr>
          <p:spPr bwMode="auto">
            <a:xfrm>
              <a:off x="6140450" y="6348413"/>
              <a:ext cx="195263" cy="217488"/>
            </a:xfrm>
            <a:custGeom>
              <a:avLst/>
              <a:gdLst>
                <a:gd name="T0" fmla="*/ 289 w 307"/>
                <a:gd name="T1" fmla="*/ 295 h 340"/>
                <a:gd name="T2" fmla="*/ 258 w 307"/>
                <a:gd name="T3" fmla="*/ 285 h 340"/>
                <a:gd name="T4" fmla="*/ 258 w 307"/>
                <a:gd name="T5" fmla="*/ 106 h 340"/>
                <a:gd name="T6" fmla="*/ 130 w 307"/>
                <a:gd name="T7" fmla="*/ 0 h 340"/>
                <a:gd name="T8" fmla="*/ 45 w 307"/>
                <a:gd name="T9" fmla="*/ 12 h 340"/>
                <a:gd name="T10" fmla="*/ 22 w 307"/>
                <a:gd name="T11" fmla="*/ 39 h 340"/>
                <a:gd name="T12" fmla="*/ 18 w 307"/>
                <a:gd name="T13" fmla="*/ 74 h 340"/>
                <a:gd name="T14" fmla="*/ 24 w 307"/>
                <a:gd name="T15" fmla="*/ 84 h 340"/>
                <a:gd name="T16" fmla="*/ 43 w 307"/>
                <a:gd name="T17" fmla="*/ 76 h 340"/>
                <a:gd name="T18" fmla="*/ 125 w 307"/>
                <a:gd name="T19" fmla="*/ 54 h 340"/>
                <a:gd name="T20" fmla="*/ 185 w 307"/>
                <a:gd name="T21" fmla="*/ 118 h 340"/>
                <a:gd name="T22" fmla="*/ 185 w 307"/>
                <a:gd name="T23" fmla="*/ 151 h 340"/>
                <a:gd name="T24" fmla="*/ 63 w 307"/>
                <a:gd name="T25" fmla="*/ 176 h 340"/>
                <a:gd name="T26" fmla="*/ 0 w 307"/>
                <a:gd name="T27" fmla="*/ 250 h 340"/>
                <a:gd name="T28" fmla="*/ 83 w 307"/>
                <a:gd name="T29" fmla="*/ 340 h 340"/>
                <a:gd name="T30" fmla="*/ 185 w 307"/>
                <a:gd name="T31" fmla="*/ 290 h 340"/>
                <a:gd name="T32" fmla="*/ 185 w 307"/>
                <a:gd name="T33" fmla="*/ 314 h 340"/>
                <a:gd name="T34" fmla="*/ 200 w 307"/>
                <a:gd name="T35" fmla="*/ 330 h 340"/>
                <a:gd name="T36" fmla="*/ 298 w 307"/>
                <a:gd name="T37" fmla="*/ 330 h 340"/>
                <a:gd name="T38" fmla="*/ 307 w 307"/>
                <a:gd name="T39" fmla="*/ 320 h 340"/>
                <a:gd name="T40" fmla="*/ 307 w 307"/>
                <a:gd name="T41" fmla="*/ 311 h 340"/>
                <a:gd name="T42" fmla="*/ 289 w 307"/>
                <a:gd name="T43" fmla="*/ 295 h 340"/>
                <a:gd name="T44" fmla="*/ 185 w 307"/>
                <a:gd name="T45" fmla="*/ 254 h 340"/>
                <a:gd name="T46" fmla="*/ 116 w 307"/>
                <a:gd name="T47" fmla="*/ 285 h 340"/>
                <a:gd name="T48" fmla="*/ 78 w 307"/>
                <a:gd name="T49" fmla="*/ 244 h 340"/>
                <a:gd name="T50" fmla="*/ 114 w 307"/>
                <a:gd name="T51" fmla="*/ 201 h 340"/>
                <a:gd name="T52" fmla="*/ 185 w 307"/>
                <a:gd name="T53" fmla="*/ 184 h 340"/>
                <a:gd name="T54" fmla="*/ 185 w 307"/>
                <a:gd name="T55" fmla="*/ 254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07" h="340">
                  <a:moveTo>
                    <a:pt x="289" y="295"/>
                  </a:moveTo>
                  <a:cubicBezTo>
                    <a:pt x="258" y="285"/>
                    <a:pt x="258" y="285"/>
                    <a:pt x="258" y="285"/>
                  </a:cubicBezTo>
                  <a:cubicBezTo>
                    <a:pt x="258" y="106"/>
                    <a:pt x="258" y="106"/>
                    <a:pt x="258" y="106"/>
                  </a:cubicBezTo>
                  <a:cubicBezTo>
                    <a:pt x="258" y="27"/>
                    <a:pt x="202" y="0"/>
                    <a:pt x="130" y="0"/>
                  </a:cubicBezTo>
                  <a:cubicBezTo>
                    <a:pt x="87" y="0"/>
                    <a:pt x="52" y="10"/>
                    <a:pt x="45" y="12"/>
                  </a:cubicBezTo>
                  <a:cubicBezTo>
                    <a:pt x="27" y="17"/>
                    <a:pt x="24" y="21"/>
                    <a:pt x="22" y="39"/>
                  </a:cubicBezTo>
                  <a:cubicBezTo>
                    <a:pt x="18" y="74"/>
                    <a:pt x="18" y="74"/>
                    <a:pt x="18" y="74"/>
                  </a:cubicBezTo>
                  <a:cubicBezTo>
                    <a:pt x="18" y="81"/>
                    <a:pt x="20" y="84"/>
                    <a:pt x="24" y="84"/>
                  </a:cubicBezTo>
                  <a:cubicBezTo>
                    <a:pt x="30" y="84"/>
                    <a:pt x="38" y="79"/>
                    <a:pt x="43" y="76"/>
                  </a:cubicBezTo>
                  <a:cubicBezTo>
                    <a:pt x="65" y="64"/>
                    <a:pt x="98" y="54"/>
                    <a:pt x="125" y="54"/>
                  </a:cubicBezTo>
                  <a:cubicBezTo>
                    <a:pt x="182" y="54"/>
                    <a:pt x="185" y="92"/>
                    <a:pt x="185" y="118"/>
                  </a:cubicBezTo>
                  <a:cubicBezTo>
                    <a:pt x="185" y="151"/>
                    <a:pt x="185" y="151"/>
                    <a:pt x="185" y="151"/>
                  </a:cubicBezTo>
                  <a:cubicBezTo>
                    <a:pt x="63" y="176"/>
                    <a:pt x="63" y="176"/>
                    <a:pt x="63" y="176"/>
                  </a:cubicBezTo>
                  <a:cubicBezTo>
                    <a:pt x="22" y="184"/>
                    <a:pt x="0" y="203"/>
                    <a:pt x="0" y="250"/>
                  </a:cubicBezTo>
                  <a:cubicBezTo>
                    <a:pt x="0" y="302"/>
                    <a:pt x="27" y="340"/>
                    <a:pt x="83" y="340"/>
                  </a:cubicBezTo>
                  <a:cubicBezTo>
                    <a:pt x="119" y="340"/>
                    <a:pt x="145" y="328"/>
                    <a:pt x="185" y="290"/>
                  </a:cubicBezTo>
                  <a:cubicBezTo>
                    <a:pt x="185" y="314"/>
                    <a:pt x="185" y="314"/>
                    <a:pt x="185" y="314"/>
                  </a:cubicBezTo>
                  <a:cubicBezTo>
                    <a:pt x="185" y="324"/>
                    <a:pt x="188" y="330"/>
                    <a:pt x="200" y="330"/>
                  </a:cubicBezTo>
                  <a:cubicBezTo>
                    <a:pt x="298" y="330"/>
                    <a:pt x="298" y="330"/>
                    <a:pt x="298" y="330"/>
                  </a:cubicBezTo>
                  <a:cubicBezTo>
                    <a:pt x="305" y="330"/>
                    <a:pt x="307" y="326"/>
                    <a:pt x="307" y="320"/>
                  </a:cubicBezTo>
                  <a:cubicBezTo>
                    <a:pt x="307" y="311"/>
                    <a:pt x="307" y="311"/>
                    <a:pt x="307" y="311"/>
                  </a:cubicBezTo>
                  <a:cubicBezTo>
                    <a:pt x="307" y="299"/>
                    <a:pt x="303" y="299"/>
                    <a:pt x="289" y="295"/>
                  </a:cubicBezTo>
                  <a:close/>
                  <a:moveTo>
                    <a:pt x="185" y="254"/>
                  </a:moveTo>
                  <a:cubicBezTo>
                    <a:pt x="160" y="276"/>
                    <a:pt x="135" y="285"/>
                    <a:pt x="116" y="285"/>
                  </a:cubicBezTo>
                  <a:cubicBezTo>
                    <a:pt x="99" y="285"/>
                    <a:pt x="78" y="278"/>
                    <a:pt x="78" y="244"/>
                  </a:cubicBezTo>
                  <a:cubicBezTo>
                    <a:pt x="78" y="211"/>
                    <a:pt x="97" y="205"/>
                    <a:pt x="114" y="201"/>
                  </a:cubicBezTo>
                  <a:cubicBezTo>
                    <a:pt x="185" y="184"/>
                    <a:pt x="185" y="184"/>
                    <a:pt x="185" y="184"/>
                  </a:cubicBezTo>
                  <a:cubicBezTo>
                    <a:pt x="185" y="254"/>
                    <a:pt x="185" y="254"/>
                    <a:pt x="185" y="254"/>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19" name="Freeform 14"/>
            <p:cNvSpPr>
              <a:spLocks noEditPoints="1"/>
            </p:cNvSpPr>
            <p:nvPr userDrawn="1"/>
          </p:nvSpPr>
          <p:spPr bwMode="auto">
            <a:xfrm>
              <a:off x="6565900" y="6264275"/>
              <a:ext cx="222250" cy="301625"/>
            </a:xfrm>
            <a:custGeom>
              <a:avLst/>
              <a:gdLst>
                <a:gd name="T0" fmla="*/ 226 w 349"/>
                <a:gd name="T1" fmla="*/ 133 h 473"/>
                <a:gd name="T2" fmla="*/ 122 w 349"/>
                <a:gd name="T3" fmla="*/ 185 h 473"/>
                <a:gd name="T4" fmla="*/ 122 w 349"/>
                <a:gd name="T5" fmla="*/ 16 h 473"/>
                <a:gd name="T6" fmla="*/ 107 w 349"/>
                <a:gd name="T7" fmla="*/ 0 h 473"/>
                <a:gd name="T8" fmla="*/ 9 w 349"/>
                <a:gd name="T9" fmla="*/ 0 h 473"/>
                <a:gd name="T10" fmla="*/ 0 w 349"/>
                <a:gd name="T11" fmla="*/ 11 h 473"/>
                <a:gd name="T12" fmla="*/ 0 w 349"/>
                <a:gd name="T13" fmla="*/ 19 h 473"/>
                <a:gd name="T14" fmla="*/ 18 w 349"/>
                <a:gd name="T15" fmla="*/ 36 h 473"/>
                <a:gd name="T16" fmla="*/ 49 w 349"/>
                <a:gd name="T17" fmla="*/ 45 h 473"/>
                <a:gd name="T18" fmla="*/ 49 w 349"/>
                <a:gd name="T19" fmla="*/ 422 h 473"/>
                <a:gd name="T20" fmla="*/ 62 w 349"/>
                <a:gd name="T21" fmla="*/ 445 h 473"/>
                <a:gd name="T22" fmla="*/ 182 w 349"/>
                <a:gd name="T23" fmla="*/ 473 h 473"/>
                <a:gd name="T24" fmla="*/ 349 w 349"/>
                <a:gd name="T25" fmla="*/ 291 h 473"/>
                <a:gd name="T26" fmla="*/ 226 w 349"/>
                <a:gd name="T27" fmla="*/ 133 h 473"/>
                <a:gd name="T28" fmla="*/ 181 w 349"/>
                <a:gd name="T29" fmla="*/ 430 h 473"/>
                <a:gd name="T30" fmla="*/ 122 w 349"/>
                <a:gd name="T31" fmla="*/ 337 h 473"/>
                <a:gd name="T32" fmla="*/ 122 w 349"/>
                <a:gd name="T33" fmla="*/ 227 h 473"/>
                <a:gd name="T34" fmla="*/ 196 w 349"/>
                <a:gd name="T35" fmla="*/ 188 h 473"/>
                <a:gd name="T36" fmla="*/ 271 w 349"/>
                <a:gd name="T37" fmla="*/ 305 h 473"/>
                <a:gd name="T38" fmla="*/ 181 w 349"/>
                <a:gd name="T39" fmla="*/ 430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9" h="473">
                  <a:moveTo>
                    <a:pt x="226" y="133"/>
                  </a:moveTo>
                  <a:cubicBezTo>
                    <a:pt x="188" y="133"/>
                    <a:pt x="154" y="153"/>
                    <a:pt x="122" y="185"/>
                  </a:cubicBezTo>
                  <a:cubicBezTo>
                    <a:pt x="122" y="16"/>
                    <a:pt x="122" y="16"/>
                    <a:pt x="122" y="16"/>
                  </a:cubicBezTo>
                  <a:cubicBezTo>
                    <a:pt x="122" y="6"/>
                    <a:pt x="119" y="0"/>
                    <a:pt x="107" y="0"/>
                  </a:cubicBezTo>
                  <a:cubicBezTo>
                    <a:pt x="9" y="0"/>
                    <a:pt x="9" y="0"/>
                    <a:pt x="9" y="0"/>
                  </a:cubicBezTo>
                  <a:cubicBezTo>
                    <a:pt x="2" y="0"/>
                    <a:pt x="0" y="4"/>
                    <a:pt x="0" y="11"/>
                  </a:cubicBezTo>
                  <a:cubicBezTo>
                    <a:pt x="0" y="19"/>
                    <a:pt x="0" y="19"/>
                    <a:pt x="0" y="19"/>
                  </a:cubicBezTo>
                  <a:cubicBezTo>
                    <a:pt x="0" y="31"/>
                    <a:pt x="4" y="32"/>
                    <a:pt x="18" y="36"/>
                  </a:cubicBezTo>
                  <a:cubicBezTo>
                    <a:pt x="49" y="45"/>
                    <a:pt x="49" y="45"/>
                    <a:pt x="49" y="45"/>
                  </a:cubicBezTo>
                  <a:cubicBezTo>
                    <a:pt x="49" y="422"/>
                    <a:pt x="49" y="422"/>
                    <a:pt x="49" y="422"/>
                  </a:cubicBezTo>
                  <a:cubicBezTo>
                    <a:pt x="49" y="431"/>
                    <a:pt x="50" y="438"/>
                    <a:pt x="62" y="445"/>
                  </a:cubicBezTo>
                  <a:cubicBezTo>
                    <a:pt x="83" y="458"/>
                    <a:pt x="135" y="473"/>
                    <a:pt x="182" y="473"/>
                  </a:cubicBezTo>
                  <a:cubicBezTo>
                    <a:pt x="287" y="473"/>
                    <a:pt x="349" y="399"/>
                    <a:pt x="349" y="291"/>
                  </a:cubicBezTo>
                  <a:cubicBezTo>
                    <a:pt x="349" y="182"/>
                    <a:pt x="287" y="133"/>
                    <a:pt x="226" y="133"/>
                  </a:cubicBezTo>
                  <a:close/>
                  <a:moveTo>
                    <a:pt x="181" y="430"/>
                  </a:moveTo>
                  <a:cubicBezTo>
                    <a:pt x="131" y="430"/>
                    <a:pt x="122" y="385"/>
                    <a:pt x="122" y="337"/>
                  </a:cubicBezTo>
                  <a:cubicBezTo>
                    <a:pt x="122" y="227"/>
                    <a:pt x="122" y="227"/>
                    <a:pt x="122" y="227"/>
                  </a:cubicBezTo>
                  <a:cubicBezTo>
                    <a:pt x="143" y="205"/>
                    <a:pt x="168" y="188"/>
                    <a:pt x="196" y="188"/>
                  </a:cubicBezTo>
                  <a:cubicBezTo>
                    <a:pt x="249" y="188"/>
                    <a:pt x="271" y="244"/>
                    <a:pt x="271" y="305"/>
                  </a:cubicBezTo>
                  <a:cubicBezTo>
                    <a:pt x="271" y="390"/>
                    <a:pt x="229" y="430"/>
                    <a:pt x="181" y="430"/>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20" name="Freeform 15"/>
            <p:cNvSpPr>
              <a:spLocks noEditPoints="1"/>
            </p:cNvSpPr>
            <p:nvPr userDrawn="1"/>
          </p:nvSpPr>
          <p:spPr bwMode="auto">
            <a:xfrm>
              <a:off x="7283450" y="6264275"/>
              <a:ext cx="222250" cy="301625"/>
            </a:xfrm>
            <a:custGeom>
              <a:avLst/>
              <a:gdLst>
                <a:gd name="T0" fmla="*/ 331 w 349"/>
                <a:gd name="T1" fmla="*/ 428 h 473"/>
                <a:gd name="T2" fmla="*/ 300 w 349"/>
                <a:gd name="T3" fmla="*/ 418 h 473"/>
                <a:gd name="T4" fmla="*/ 300 w 349"/>
                <a:gd name="T5" fmla="*/ 16 h 473"/>
                <a:gd name="T6" fmla="*/ 285 w 349"/>
                <a:gd name="T7" fmla="*/ 0 h 473"/>
                <a:gd name="T8" fmla="*/ 187 w 349"/>
                <a:gd name="T9" fmla="*/ 0 h 473"/>
                <a:gd name="T10" fmla="*/ 178 w 349"/>
                <a:gd name="T11" fmla="*/ 11 h 473"/>
                <a:gd name="T12" fmla="*/ 178 w 349"/>
                <a:gd name="T13" fmla="*/ 19 h 473"/>
                <a:gd name="T14" fmla="*/ 196 w 349"/>
                <a:gd name="T15" fmla="*/ 36 h 473"/>
                <a:gd name="T16" fmla="*/ 227 w 349"/>
                <a:gd name="T17" fmla="*/ 45 h 473"/>
                <a:gd name="T18" fmla="*/ 227 w 349"/>
                <a:gd name="T19" fmla="*/ 158 h 473"/>
                <a:gd name="T20" fmla="*/ 153 w 349"/>
                <a:gd name="T21" fmla="*/ 133 h 473"/>
                <a:gd name="T22" fmla="*/ 0 w 349"/>
                <a:gd name="T23" fmla="*/ 313 h 473"/>
                <a:gd name="T24" fmla="*/ 123 w 349"/>
                <a:gd name="T25" fmla="*/ 473 h 473"/>
                <a:gd name="T26" fmla="*/ 227 w 349"/>
                <a:gd name="T27" fmla="*/ 420 h 473"/>
                <a:gd name="T28" fmla="*/ 227 w 349"/>
                <a:gd name="T29" fmla="*/ 447 h 473"/>
                <a:gd name="T30" fmla="*/ 242 w 349"/>
                <a:gd name="T31" fmla="*/ 463 h 473"/>
                <a:gd name="T32" fmla="*/ 340 w 349"/>
                <a:gd name="T33" fmla="*/ 463 h 473"/>
                <a:gd name="T34" fmla="*/ 349 w 349"/>
                <a:gd name="T35" fmla="*/ 453 h 473"/>
                <a:gd name="T36" fmla="*/ 349 w 349"/>
                <a:gd name="T37" fmla="*/ 444 h 473"/>
                <a:gd name="T38" fmla="*/ 331 w 349"/>
                <a:gd name="T39" fmla="*/ 428 h 473"/>
                <a:gd name="T40" fmla="*/ 227 w 349"/>
                <a:gd name="T41" fmla="*/ 379 h 473"/>
                <a:gd name="T42" fmla="*/ 153 w 349"/>
                <a:gd name="T43" fmla="*/ 418 h 473"/>
                <a:gd name="T44" fmla="*/ 78 w 349"/>
                <a:gd name="T45" fmla="*/ 299 h 473"/>
                <a:gd name="T46" fmla="*/ 158 w 349"/>
                <a:gd name="T47" fmla="*/ 179 h 473"/>
                <a:gd name="T48" fmla="*/ 227 w 349"/>
                <a:gd name="T49" fmla="*/ 299 h 473"/>
                <a:gd name="T50" fmla="*/ 227 w 349"/>
                <a:gd name="T51" fmla="*/ 379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49" h="473">
                  <a:moveTo>
                    <a:pt x="331" y="428"/>
                  </a:moveTo>
                  <a:cubicBezTo>
                    <a:pt x="300" y="418"/>
                    <a:pt x="300" y="418"/>
                    <a:pt x="300" y="418"/>
                  </a:cubicBezTo>
                  <a:cubicBezTo>
                    <a:pt x="300" y="16"/>
                    <a:pt x="300" y="16"/>
                    <a:pt x="300" y="16"/>
                  </a:cubicBezTo>
                  <a:cubicBezTo>
                    <a:pt x="300" y="6"/>
                    <a:pt x="297" y="0"/>
                    <a:pt x="285" y="0"/>
                  </a:cubicBezTo>
                  <a:cubicBezTo>
                    <a:pt x="187" y="0"/>
                    <a:pt x="187" y="0"/>
                    <a:pt x="187" y="0"/>
                  </a:cubicBezTo>
                  <a:cubicBezTo>
                    <a:pt x="179" y="0"/>
                    <a:pt x="178" y="4"/>
                    <a:pt x="178" y="11"/>
                  </a:cubicBezTo>
                  <a:cubicBezTo>
                    <a:pt x="178" y="19"/>
                    <a:pt x="178" y="19"/>
                    <a:pt x="178" y="19"/>
                  </a:cubicBezTo>
                  <a:cubicBezTo>
                    <a:pt x="178" y="31"/>
                    <a:pt x="182" y="32"/>
                    <a:pt x="196" y="36"/>
                  </a:cubicBezTo>
                  <a:cubicBezTo>
                    <a:pt x="227" y="45"/>
                    <a:pt x="227" y="45"/>
                    <a:pt x="227" y="45"/>
                  </a:cubicBezTo>
                  <a:cubicBezTo>
                    <a:pt x="227" y="158"/>
                    <a:pt x="227" y="158"/>
                    <a:pt x="227" y="158"/>
                  </a:cubicBezTo>
                  <a:cubicBezTo>
                    <a:pt x="216" y="148"/>
                    <a:pt x="191" y="133"/>
                    <a:pt x="153" y="133"/>
                  </a:cubicBezTo>
                  <a:cubicBezTo>
                    <a:pt x="82" y="133"/>
                    <a:pt x="0" y="185"/>
                    <a:pt x="0" y="313"/>
                  </a:cubicBezTo>
                  <a:cubicBezTo>
                    <a:pt x="0" y="425"/>
                    <a:pt x="62" y="473"/>
                    <a:pt x="123" y="473"/>
                  </a:cubicBezTo>
                  <a:cubicBezTo>
                    <a:pt x="162" y="473"/>
                    <a:pt x="195" y="453"/>
                    <a:pt x="227" y="420"/>
                  </a:cubicBezTo>
                  <a:cubicBezTo>
                    <a:pt x="227" y="447"/>
                    <a:pt x="227" y="447"/>
                    <a:pt x="227" y="447"/>
                  </a:cubicBezTo>
                  <a:cubicBezTo>
                    <a:pt x="227" y="457"/>
                    <a:pt x="230" y="463"/>
                    <a:pt x="242" y="463"/>
                  </a:cubicBezTo>
                  <a:cubicBezTo>
                    <a:pt x="340" y="463"/>
                    <a:pt x="340" y="463"/>
                    <a:pt x="340" y="463"/>
                  </a:cubicBezTo>
                  <a:cubicBezTo>
                    <a:pt x="347" y="463"/>
                    <a:pt x="349" y="459"/>
                    <a:pt x="349" y="453"/>
                  </a:cubicBezTo>
                  <a:cubicBezTo>
                    <a:pt x="349" y="444"/>
                    <a:pt x="349" y="444"/>
                    <a:pt x="349" y="444"/>
                  </a:cubicBezTo>
                  <a:cubicBezTo>
                    <a:pt x="349" y="432"/>
                    <a:pt x="345" y="432"/>
                    <a:pt x="331" y="428"/>
                  </a:cubicBezTo>
                  <a:close/>
                  <a:moveTo>
                    <a:pt x="227" y="379"/>
                  </a:moveTo>
                  <a:cubicBezTo>
                    <a:pt x="206" y="401"/>
                    <a:pt x="182" y="418"/>
                    <a:pt x="153" y="418"/>
                  </a:cubicBezTo>
                  <a:cubicBezTo>
                    <a:pt x="100" y="418"/>
                    <a:pt x="78" y="362"/>
                    <a:pt x="78" y="299"/>
                  </a:cubicBezTo>
                  <a:cubicBezTo>
                    <a:pt x="78" y="225"/>
                    <a:pt x="110" y="179"/>
                    <a:pt x="158" y="179"/>
                  </a:cubicBezTo>
                  <a:cubicBezTo>
                    <a:pt x="209" y="179"/>
                    <a:pt x="227" y="229"/>
                    <a:pt x="227" y="299"/>
                  </a:cubicBezTo>
                  <a:lnTo>
                    <a:pt x="227" y="379"/>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21" name="Freeform 16"/>
            <p:cNvSpPr>
              <a:spLocks noEditPoints="1"/>
            </p:cNvSpPr>
            <p:nvPr userDrawn="1"/>
          </p:nvSpPr>
          <p:spPr bwMode="auto">
            <a:xfrm>
              <a:off x="6816725" y="6348413"/>
              <a:ext cx="204788" cy="217488"/>
            </a:xfrm>
            <a:custGeom>
              <a:avLst/>
              <a:gdLst>
                <a:gd name="T0" fmla="*/ 168 w 322"/>
                <a:gd name="T1" fmla="*/ 0 h 340"/>
                <a:gd name="T2" fmla="*/ 0 w 322"/>
                <a:gd name="T3" fmla="*/ 178 h 340"/>
                <a:gd name="T4" fmla="*/ 154 w 322"/>
                <a:gd name="T5" fmla="*/ 340 h 340"/>
                <a:gd name="T6" fmla="*/ 322 w 322"/>
                <a:gd name="T7" fmla="*/ 162 h 340"/>
                <a:gd name="T8" fmla="*/ 168 w 322"/>
                <a:gd name="T9" fmla="*/ 0 h 340"/>
                <a:gd name="T10" fmla="*/ 162 w 322"/>
                <a:gd name="T11" fmla="*/ 294 h 340"/>
                <a:gd name="T12" fmla="*/ 76 w 322"/>
                <a:gd name="T13" fmla="*/ 170 h 340"/>
                <a:gd name="T14" fmla="*/ 162 w 322"/>
                <a:gd name="T15" fmla="*/ 46 h 340"/>
                <a:gd name="T16" fmla="*/ 248 w 322"/>
                <a:gd name="T17" fmla="*/ 170 h 340"/>
                <a:gd name="T18" fmla="*/ 162 w 322"/>
                <a:gd name="T19" fmla="*/ 294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2" h="340">
                  <a:moveTo>
                    <a:pt x="168" y="0"/>
                  </a:moveTo>
                  <a:cubicBezTo>
                    <a:pt x="56" y="0"/>
                    <a:pt x="0" y="86"/>
                    <a:pt x="0" y="178"/>
                  </a:cubicBezTo>
                  <a:cubicBezTo>
                    <a:pt x="0" y="264"/>
                    <a:pt x="48" y="340"/>
                    <a:pt x="154" y="340"/>
                  </a:cubicBezTo>
                  <a:cubicBezTo>
                    <a:pt x="266" y="340"/>
                    <a:pt x="322" y="254"/>
                    <a:pt x="322" y="162"/>
                  </a:cubicBezTo>
                  <a:cubicBezTo>
                    <a:pt x="322" y="76"/>
                    <a:pt x="273" y="0"/>
                    <a:pt x="168" y="0"/>
                  </a:cubicBezTo>
                  <a:close/>
                  <a:moveTo>
                    <a:pt x="162" y="294"/>
                  </a:moveTo>
                  <a:cubicBezTo>
                    <a:pt x="108" y="294"/>
                    <a:pt x="76" y="241"/>
                    <a:pt x="76" y="170"/>
                  </a:cubicBezTo>
                  <a:cubicBezTo>
                    <a:pt x="76" y="100"/>
                    <a:pt x="107" y="46"/>
                    <a:pt x="162" y="46"/>
                  </a:cubicBezTo>
                  <a:cubicBezTo>
                    <a:pt x="215" y="46"/>
                    <a:pt x="248" y="98"/>
                    <a:pt x="248" y="170"/>
                  </a:cubicBezTo>
                  <a:cubicBezTo>
                    <a:pt x="248" y="240"/>
                    <a:pt x="216" y="294"/>
                    <a:pt x="162" y="294"/>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22" name="Freeform 17"/>
            <p:cNvSpPr>
              <a:spLocks/>
            </p:cNvSpPr>
            <p:nvPr userDrawn="1"/>
          </p:nvSpPr>
          <p:spPr bwMode="auto">
            <a:xfrm>
              <a:off x="8139113" y="6348413"/>
              <a:ext cx="155575" cy="217488"/>
            </a:xfrm>
            <a:custGeom>
              <a:avLst/>
              <a:gdLst>
                <a:gd name="T0" fmla="*/ 247 w 247"/>
                <a:gd name="T1" fmla="*/ 22 h 340"/>
                <a:gd name="T2" fmla="*/ 238 w 247"/>
                <a:gd name="T3" fmla="*/ 11 h 340"/>
                <a:gd name="T4" fmla="*/ 165 w 247"/>
                <a:gd name="T5" fmla="*/ 0 h 340"/>
                <a:gd name="T6" fmla="*/ 0 w 247"/>
                <a:gd name="T7" fmla="*/ 170 h 340"/>
                <a:gd name="T8" fmla="*/ 165 w 247"/>
                <a:gd name="T9" fmla="*/ 340 h 340"/>
                <a:gd name="T10" fmla="*/ 238 w 247"/>
                <a:gd name="T11" fmla="*/ 329 h 340"/>
                <a:gd name="T12" fmla="*/ 247 w 247"/>
                <a:gd name="T13" fmla="*/ 318 h 340"/>
                <a:gd name="T14" fmla="*/ 247 w 247"/>
                <a:gd name="T15" fmla="*/ 269 h 340"/>
                <a:gd name="T16" fmla="*/ 243 w 247"/>
                <a:gd name="T17" fmla="*/ 262 h 340"/>
                <a:gd name="T18" fmla="*/ 231 w 247"/>
                <a:gd name="T19" fmla="*/ 266 h 340"/>
                <a:gd name="T20" fmla="*/ 169 w 247"/>
                <a:gd name="T21" fmla="*/ 281 h 340"/>
                <a:gd name="T22" fmla="*/ 71 w 247"/>
                <a:gd name="T23" fmla="*/ 170 h 340"/>
                <a:gd name="T24" fmla="*/ 169 w 247"/>
                <a:gd name="T25" fmla="*/ 59 h 340"/>
                <a:gd name="T26" fmla="*/ 231 w 247"/>
                <a:gd name="T27" fmla="*/ 74 h 340"/>
                <a:gd name="T28" fmla="*/ 243 w 247"/>
                <a:gd name="T29" fmla="*/ 78 h 340"/>
                <a:gd name="T30" fmla="*/ 247 w 247"/>
                <a:gd name="T31" fmla="*/ 71 h 340"/>
                <a:gd name="T32" fmla="*/ 247 w 247"/>
                <a:gd name="T33" fmla="*/ 22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7" h="340">
                  <a:moveTo>
                    <a:pt x="247" y="22"/>
                  </a:moveTo>
                  <a:cubicBezTo>
                    <a:pt x="247" y="14"/>
                    <a:pt x="245" y="14"/>
                    <a:pt x="238" y="11"/>
                  </a:cubicBezTo>
                  <a:cubicBezTo>
                    <a:pt x="222" y="5"/>
                    <a:pt x="194" y="0"/>
                    <a:pt x="165" y="0"/>
                  </a:cubicBezTo>
                  <a:cubicBezTo>
                    <a:pt x="34" y="0"/>
                    <a:pt x="0" y="92"/>
                    <a:pt x="0" y="170"/>
                  </a:cubicBezTo>
                  <a:cubicBezTo>
                    <a:pt x="0" y="249"/>
                    <a:pt x="33" y="340"/>
                    <a:pt x="165" y="340"/>
                  </a:cubicBezTo>
                  <a:cubicBezTo>
                    <a:pt x="194" y="340"/>
                    <a:pt x="222" y="335"/>
                    <a:pt x="238" y="329"/>
                  </a:cubicBezTo>
                  <a:cubicBezTo>
                    <a:pt x="245" y="326"/>
                    <a:pt x="247" y="326"/>
                    <a:pt x="247" y="318"/>
                  </a:cubicBezTo>
                  <a:cubicBezTo>
                    <a:pt x="247" y="269"/>
                    <a:pt x="247" y="269"/>
                    <a:pt x="247" y="269"/>
                  </a:cubicBezTo>
                  <a:cubicBezTo>
                    <a:pt x="247" y="264"/>
                    <a:pt x="246" y="262"/>
                    <a:pt x="243" y="262"/>
                  </a:cubicBezTo>
                  <a:cubicBezTo>
                    <a:pt x="241" y="262"/>
                    <a:pt x="237" y="264"/>
                    <a:pt x="231" y="266"/>
                  </a:cubicBezTo>
                  <a:cubicBezTo>
                    <a:pt x="221" y="271"/>
                    <a:pt x="199" y="281"/>
                    <a:pt x="169" y="281"/>
                  </a:cubicBezTo>
                  <a:cubicBezTo>
                    <a:pt x="108" y="281"/>
                    <a:pt x="71" y="244"/>
                    <a:pt x="71" y="170"/>
                  </a:cubicBezTo>
                  <a:cubicBezTo>
                    <a:pt x="71" y="95"/>
                    <a:pt x="108" y="59"/>
                    <a:pt x="169" y="59"/>
                  </a:cubicBezTo>
                  <a:cubicBezTo>
                    <a:pt x="199" y="59"/>
                    <a:pt x="221" y="69"/>
                    <a:pt x="231" y="74"/>
                  </a:cubicBezTo>
                  <a:cubicBezTo>
                    <a:pt x="237" y="76"/>
                    <a:pt x="241" y="78"/>
                    <a:pt x="243" y="78"/>
                  </a:cubicBezTo>
                  <a:cubicBezTo>
                    <a:pt x="246" y="78"/>
                    <a:pt x="247" y="76"/>
                    <a:pt x="247" y="71"/>
                  </a:cubicBezTo>
                  <a:lnTo>
                    <a:pt x="247" y="22"/>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23" name="Freeform 18"/>
            <p:cNvSpPr>
              <a:spLocks/>
            </p:cNvSpPr>
            <p:nvPr userDrawn="1"/>
          </p:nvSpPr>
          <p:spPr bwMode="auto">
            <a:xfrm>
              <a:off x="7542213" y="6354763"/>
              <a:ext cx="200025" cy="211138"/>
            </a:xfrm>
            <a:custGeom>
              <a:avLst/>
              <a:gdLst>
                <a:gd name="T0" fmla="*/ 9 w 317"/>
                <a:gd name="T1" fmla="*/ 0 h 330"/>
                <a:gd name="T2" fmla="*/ 0 w 317"/>
                <a:gd name="T3" fmla="*/ 10 h 330"/>
                <a:gd name="T4" fmla="*/ 0 w 317"/>
                <a:gd name="T5" fmla="*/ 19 h 330"/>
                <a:gd name="T6" fmla="*/ 18 w 317"/>
                <a:gd name="T7" fmla="*/ 35 h 330"/>
                <a:gd name="T8" fmla="*/ 49 w 317"/>
                <a:gd name="T9" fmla="*/ 44 h 330"/>
                <a:gd name="T10" fmla="*/ 49 w 317"/>
                <a:gd name="T11" fmla="*/ 193 h 330"/>
                <a:gd name="T12" fmla="*/ 152 w 317"/>
                <a:gd name="T13" fmla="*/ 330 h 330"/>
                <a:gd name="T14" fmla="*/ 247 w 317"/>
                <a:gd name="T15" fmla="*/ 280 h 330"/>
                <a:gd name="T16" fmla="*/ 249 w 317"/>
                <a:gd name="T17" fmla="*/ 280 h 330"/>
                <a:gd name="T18" fmla="*/ 249 w 317"/>
                <a:gd name="T19" fmla="*/ 312 h 330"/>
                <a:gd name="T20" fmla="*/ 257 w 317"/>
                <a:gd name="T21" fmla="*/ 320 h 330"/>
                <a:gd name="T22" fmla="*/ 309 w 317"/>
                <a:gd name="T23" fmla="*/ 320 h 330"/>
                <a:gd name="T24" fmla="*/ 317 w 317"/>
                <a:gd name="T25" fmla="*/ 312 h 330"/>
                <a:gd name="T26" fmla="*/ 317 w 317"/>
                <a:gd name="T27" fmla="*/ 8 h 330"/>
                <a:gd name="T28" fmla="*/ 309 w 317"/>
                <a:gd name="T29" fmla="*/ 0 h 330"/>
                <a:gd name="T30" fmla="*/ 255 w 317"/>
                <a:gd name="T31" fmla="*/ 0 h 330"/>
                <a:gd name="T32" fmla="*/ 247 w 317"/>
                <a:gd name="T33" fmla="*/ 8 h 330"/>
                <a:gd name="T34" fmla="*/ 247 w 317"/>
                <a:gd name="T35" fmla="*/ 226 h 330"/>
                <a:gd name="T36" fmla="*/ 173 w 317"/>
                <a:gd name="T37" fmla="*/ 268 h 330"/>
                <a:gd name="T38" fmla="*/ 119 w 317"/>
                <a:gd name="T39" fmla="*/ 173 h 330"/>
                <a:gd name="T40" fmla="*/ 119 w 317"/>
                <a:gd name="T41" fmla="*/ 8 h 330"/>
                <a:gd name="T42" fmla="*/ 111 w 317"/>
                <a:gd name="T43" fmla="*/ 0 h 330"/>
                <a:gd name="T44" fmla="*/ 9 w 317"/>
                <a:gd name="T45" fmla="*/ 0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7" h="330">
                  <a:moveTo>
                    <a:pt x="9" y="0"/>
                  </a:moveTo>
                  <a:cubicBezTo>
                    <a:pt x="1" y="0"/>
                    <a:pt x="0" y="4"/>
                    <a:pt x="0" y="10"/>
                  </a:cubicBezTo>
                  <a:cubicBezTo>
                    <a:pt x="0" y="19"/>
                    <a:pt x="0" y="19"/>
                    <a:pt x="0" y="19"/>
                  </a:cubicBezTo>
                  <a:cubicBezTo>
                    <a:pt x="0" y="31"/>
                    <a:pt x="4" y="31"/>
                    <a:pt x="18" y="35"/>
                  </a:cubicBezTo>
                  <a:cubicBezTo>
                    <a:pt x="49" y="44"/>
                    <a:pt x="49" y="44"/>
                    <a:pt x="49" y="44"/>
                  </a:cubicBezTo>
                  <a:cubicBezTo>
                    <a:pt x="49" y="193"/>
                    <a:pt x="49" y="193"/>
                    <a:pt x="49" y="193"/>
                  </a:cubicBezTo>
                  <a:cubicBezTo>
                    <a:pt x="49" y="306"/>
                    <a:pt x="99" y="330"/>
                    <a:pt x="152" y="330"/>
                  </a:cubicBezTo>
                  <a:cubicBezTo>
                    <a:pt x="194" y="330"/>
                    <a:pt x="221" y="314"/>
                    <a:pt x="247" y="280"/>
                  </a:cubicBezTo>
                  <a:cubicBezTo>
                    <a:pt x="249" y="280"/>
                    <a:pt x="249" y="280"/>
                    <a:pt x="249" y="280"/>
                  </a:cubicBezTo>
                  <a:cubicBezTo>
                    <a:pt x="249" y="312"/>
                    <a:pt x="249" y="312"/>
                    <a:pt x="249" y="312"/>
                  </a:cubicBezTo>
                  <a:cubicBezTo>
                    <a:pt x="249" y="318"/>
                    <a:pt x="251" y="320"/>
                    <a:pt x="257" y="320"/>
                  </a:cubicBezTo>
                  <a:cubicBezTo>
                    <a:pt x="309" y="320"/>
                    <a:pt x="309" y="320"/>
                    <a:pt x="309" y="320"/>
                  </a:cubicBezTo>
                  <a:cubicBezTo>
                    <a:pt x="315" y="320"/>
                    <a:pt x="317" y="318"/>
                    <a:pt x="317" y="312"/>
                  </a:cubicBezTo>
                  <a:cubicBezTo>
                    <a:pt x="317" y="8"/>
                    <a:pt x="317" y="8"/>
                    <a:pt x="317" y="8"/>
                  </a:cubicBezTo>
                  <a:cubicBezTo>
                    <a:pt x="317" y="2"/>
                    <a:pt x="315" y="0"/>
                    <a:pt x="309" y="0"/>
                  </a:cubicBezTo>
                  <a:cubicBezTo>
                    <a:pt x="255" y="0"/>
                    <a:pt x="255" y="0"/>
                    <a:pt x="255" y="0"/>
                  </a:cubicBezTo>
                  <a:cubicBezTo>
                    <a:pt x="249" y="0"/>
                    <a:pt x="247" y="2"/>
                    <a:pt x="247" y="8"/>
                  </a:cubicBezTo>
                  <a:cubicBezTo>
                    <a:pt x="247" y="226"/>
                    <a:pt x="247" y="226"/>
                    <a:pt x="247" y="226"/>
                  </a:cubicBezTo>
                  <a:cubicBezTo>
                    <a:pt x="227" y="255"/>
                    <a:pt x="202" y="268"/>
                    <a:pt x="173" y="268"/>
                  </a:cubicBezTo>
                  <a:cubicBezTo>
                    <a:pt x="122" y="268"/>
                    <a:pt x="119" y="231"/>
                    <a:pt x="119" y="173"/>
                  </a:cubicBezTo>
                  <a:cubicBezTo>
                    <a:pt x="119" y="8"/>
                    <a:pt x="119" y="8"/>
                    <a:pt x="119" y="8"/>
                  </a:cubicBezTo>
                  <a:cubicBezTo>
                    <a:pt x="119" y="2"/>
                    <a:pt x="116" y="0"/>
                    <a:pt x="111" y="0"/>
                  </a:cubicBezTo>
                  <a:lnTo>
                    <a:pt x="9" y="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sp>
          <p:nvSpPr>
            <p:cNvPr id="24" name="Freeform 19"/>
            <p:cNvSpPr>
              <a:spLocks/>
            </p:cNvSpPr>
            <p:nvPr userDrawn="1"/>
          </p:nvSpPr>
          <p:spPr bwMode="auto">
            <a:xfrm>
              <a:off x="7799388" y="6348413"/>
              <a:ext cx="295275" cy="211138"/>
            </a:xfrm>
            <a:custGeom>
              <a:avLst/>
              <a:gdLst>
                <a:gd name="T0" fmla="*/ 0 w 467"/>
                <a:gd name="T1" fmla="*/ 322 h 330"/>
                <a:gd name="T2" fmla="*/ 8 w 467"/>
                <a:gd name="T3" fmla="*/ 330 h 330"/>
                <a:gd name="T4" fmla="*/ 62 w 467"/>
                <a:gd name="T5" fmla="*/ 330 h 330"/>
                <a:gd name="T6" fmla="*/ 70 w 467"/>
                <a:gd name="T7" fmla="*/ 322 h 330"/>
                <a:gd name="T8" fmla="*/ 70 w 467"/>
                <a:gd name="T9" fmla="*/ 104 h 330"/>
                <a:gd name="T10" fmla="*/ 145 w 467"/>
                <a:gd name="T11" fmla="*/ 62 h 330"/>
                <a:gd name="T12" fmla="*/ 198 w 467"/>
                <a:gd name="T13" fmla="*/ 157 h 330"/>
                <a:gd name="T14" fmla="*/ 198 w 467"/>
                <a:gd name="T15" fmla="*/ 322 h 330"/>
                <a:gd name="T16" fmla="*/ 206 w 467"/>
                <a:gd name="T17" fmla="*/ 330 h 330"/>
                <a:gd name="T18" fmla="*/ 261 w 467"/>
                <a:gd name="T19" fmla="*/ 330 h 330"/>
                <a:gd name="T20" fmla="*/ 268 w 467"/>
                <a:gd name="T21" fmla="*/ 322 h 330"/>
                <a:gd name="T22" fmla="*/ 268 w 467"/>
                <a:gd name="T23" fmla="*/ 104 h 330"/>
                <a:gd name="T24" fmla="*/ 343 w 467"/>
                <a:gd name="T25" fmla="*/ 62 h 330"/>
                <a:gd name="T26" fmla="*/ 397 w 467"/>
                <a:gd name="T27" fmla="*/ 157 h 330"/>
                <a:gd name="T28" fmla="*/ 397 w 467"/>
                <a:gd name="T29" fmla="*/ 322 h 330"/>
                <a:gd name="T30" fmla="*/ 405 w 467"/>
                <a:gd name="T31" fmla="*/ 330 h 330"/>
                <a:gd name="T32" fmla="*/ 459 w 467"/>
                <a:gd name="T33" fmla="*/ 330 h 330"/>
                <a:gd name="T34" fmla="*/ 467 w 467"/>
                <a:gd name="T35" fmla="*/ 322 h 330"/>
                <a:gd name="T36" fmla="*/ 467 w 467"/>
                <a:gd name="T37" fmla="*/ 137 h 330"/>
                <a:gd name="T38" fmla="*/ 363 w 467"/>
                <a:gd name="T39" fmla="*/ 0 h 330"/>
                <a:gd name="T40" fmla="*/ 253 w 467"/>
                <a:gd name="T41" fmla="*/ 54 h 330"/>
                <a:gd name="T42" fmla="*/ 165 w 467"/>
                <a:gd name="T43" fmla="*/ 0 h 330"/>
                <a:gd name="T44" fmla="*/ 70 w 467"/>
                <a:gd name="T45" fmla="*/ 50 h 330"/>
                <a:gd name="T46" fmla="*/ 68 w 467"/>
                <a:gd name="T47" fmla="*/ 50 h 330"/>
                <a:gd name="T48" fmla="*/ 68 w 467"/>
                <a:gd name="T49" fmla="*/ 18 h 330"/>
                <a:gd name="T50" fmla="*/ 60 w 467"/>
                <a:gd name="T51" fmla="*/ 10 h 330"/>
                <a:gd name="T52" fmla="*/ 8 w 467"/>
                <a:gd name="T53" fmla="*/ 10 h 330"/>
                <a:gd name="T54" fmla="*/ 0 w 467"/>
                <a:gd name="T55" fmla="*/ 18 h 330"/>
                <a:gd name="T56" fmla="*/ 0 w 467"/>
                <a:gd name="T57" fmla="*/ 322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67" h="330">
                  <a:moveTo>
                    <a:pt x="0" y="322"/>
                  </a:moveTo>
                  <a:cubicBezTo>
                    <a:pt x="0" y="328"/>
                    <a:pt x="2" y="330"/>
                    <a:pt x="8" y="330"/>
                  </a:cubicBezTo>
                  <a:cubicBezTo>
                    <a:pt x="62" y="330"/>
                    <a:pt x="62" y="330"/>
                    <a:pt x="62" y="330"/>
                  </a:cubicBezTo>
                  <a:cubicBezTo>
                    <a:pt x="68" y="330"/>
                    <a:pt x="70" y="328"/>
                    <a:pt x="70" y="322"/>
                  </a:cubicBezTo>
                  <a:cubicBezTo>
                    <a:pt x="70" y="104"/>
                    <a:pt x="70" y="104"/>
                    <a:pt x="70" y="104"/>
                  </a:cubicBezTo>
                  <a:cubicBezTo>
                    <a:pt x="91" y="75"/>
                    <a:pt x="115" y="62"/>
                    <a:pt x="145" y="62"/>
                  </a:cubicBezTo>
                  <a:cubicBezTo>
                    <a:pt x="196" y="62"/>
                    <a:pt x="198" y="99"/>
                    <a:pt x="198" y="157"/>
                  </a:cubicBezTo>
                  <a:cubicBezTo>
                    <a:pt x="198" y="322"/>
                    <a:pt x="198" y="322"/>
                    <a:pt x="198" y="322"/>
                  </a:cubicBezTo>
                  <a:cubicBezTo>
                    <a:pt x="198" y="328"/>
                    <a:pt x="200" y="330"/>
                    <a:pt x="206" y="330"/>
                  </a:cubicBezTo>
                  <a:cubicBezTo>
                    <a:pt x="261" y="330"/>
                    <a:pt x="261" y="330"/>
                    <a:pt x="261" y="330"/>
                  </a:cubicBezTo>
                  <a:cubicBezTo>
                    <a:pt x="267" y="330"/>
                    <a:pt x="268" y="328"/>
                    <a:pt x="268" y="322"/>
                  </a:cubicBezTo>
                  <a:cubicBezTo>
                    <a:pt x="268" y="104"/>
                    <a:pt x="268" y="104"/>
                    <a:pt x="268" y="104"/>
                  </a:cubicBezTo>
                  <a:cubicBezTo>
                    <a:pt x="289" y="75"/>
                    <a:pt x="313" y="62"/>
                    <a:pt x="343" y="62"/>
                  </a:cubicBezTo>
                  <a:cubicBezTo>
                    <a:pt x="394" y="62"/>
                    <a:pt x="397" y="99"/>
                    <a:pt x="397" y="157"/>
                  </a:cubicBezTo>
                  <a:cubicBezTo>
                    <a:pt x="397" y="322"/>
                    <a:pt x="397" y="322"/>
                    <a:pt x="397" y="322"/>
                  </a:cubicBezTo>
                  <a:cubicBezTo>
                    <a:pt x="397" y="328"/>
                    <a:pt x="399" y="330"/>
                    <a:pt x="405" y="330"/>
                  </a:cubicBezTo>
                  <a:cubicBezTo>
                    <a:pt x="459" y="330"/>
                    <a:pt x="459" y="330"/>
                    <a:pt x="459" y="330"/>
                  </a:cubicBezTo>
                  <a:cubicBezTo>
                    <a:pt x="465" y="330"/>
                    <a:pt x="467" y="328"/>
                    <a:pt x="467" y="322"/>
                  </a:cubicBezTo>
                  <a:cubicBezTo>
                    <a:pt x="467" y="137"/>
                    <a:pt x="467" y="137"/>
                    <a:pt x="467" y="137"/>
                  </a:cubicBezTo>
                  <a:cubicBezTo>
                    <a:pt x="467" y="23"/>
                    <a:pt x="417" y="0"/>
                    <a:pt x="363" y="0"/>
                  </a:cubicBezTo>
                  <a:cubicBezTo>
                    <a:pt x="316" y="0"/>
                    <a:pt x="283" y="18"/>
                    <a:pt x="253" y="54"/>
                  </a:cubicBezTo>
                  <a:cubicBezTo>
                    <a:pt x="235" y="12"/>
                    <a:pt x="201" y="0"/>
                    <a:pt x="165" y="0"/>
                  </a:cubicBezTo>
                  <a:cubicBezTo>
                    <a:pt x="124" y="0"/>
                    <a:pt x="97" y="16"/>
                    <a:pt x="70" y="50"/>
                  </a:cubicBezTo>
                  <a:cubicBezTo>
                    <a:pt x="68" y="50"/>
                    <a:pt x="68" y="50"/>
                    <a:pt x="68" y="50"/>
                  </a:cubicBezTo>
                  <a:cubicBezTo>
                    <a:pt x="68" y="18"/>
                    <a:pt x="68" y="18"/>
                    <a:pt x="68" y="18"/>
                  </a:cubicBezTo>
                  <a:cubicBezTo>
                    <a:pt x="68" y="12"/>
                    <a:pt x="65" y="10"/>
                    <a:pt x="60" y="10"/>
                  </a:cubicBezTo>
                  <a:cubicBezTo>
                    <a:pt x="8" y="10"/>
                    <a:pt x="8" y="10"/>
                    <a:pt x="8" y="10"/>
                  </a:cubicBezTo>
                  <a:cubicBezTo>
                    <a:pt x="2" y="10"/>
                    <a:pt x="0" y="12"/>
                    <a:pt x="0" y="18"/>
                  </a:cubicBezTo>
                  <a:lnTo>
                    <a:pt x="0" y="322"/>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nl-NL">
                <a:solidFill>
                  <a:srgbClr val="000000"/>
                </a:solidFill>
              </a:endParaRPr>
            </a:p>
          </p:txBody>
        </p:sp>
      </p:grpSp>
    </p:spTree>
    <p:extLst>
      <p:ext uri="{BB962C8B-B14F-4D97-AF65-F5344CB8AC3E}">
        <p14:creationId xmlns:p14="http://schemas.microsoft.com/office/powerpoint/2010/main" val="183033396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fsluitende dia">
    <p:spTree>
      <p:nvGrpSpPr>
        <p:cNvPr id="1" name=""/>
        <p:cNvGrpSpPr/>
        <p:nvPr/>
      </p:nvGrpSpPr>
      <p:grpSpPr>
        <a:xfrm>
          <a:off x="0" y="0"/>
          <a:ext cx="0" cy="0"/>
          <a:chOff x="0" y="0"/>
          <a:chExt cx="0" cy="0"/>
        </a:xfrm>
      </p:grpSpPr>
      <p:sp>
        <p:nvSpPr>
          <p:cNvPr id="7" name="Rechthoek 6"/>
          <p:cNvSpPr/>
          <p:nvPr userDrawn="1"/>
        </p:nvSpPr>
        <p:spPr>
          <a:xfrm>
            <a:off x="359480" y="6183340"/>
            <a:ext cx="8263020" cy="49935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prstClr val="white"/>
              </a:solidFill>
            </a:endParaRPr>
          </a:p>
        </p:txBody>
      </p:sp>
      <p:pic>
        <p:nvPicPr>
          <p:cNvPr id="8" name="Afbeelding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50000" y="5940000"/>
            <a:ext cx="648000" cy="929244"/>
          </a:xfrm>
          <a:prstGeom prst="rect">
            <a:avLst/>
          </a:prstGeom>
        </p:spPr>
      </p:pic>
      <p:sp>
        <p:nvSpPr>
          <p:cNvPr id="3" name="Titel 2"/>
          <p:cNvSpPr>
            <a:spLocks noGrp="1"/>
          </p:cNvSpPr>
          <p:nvPr>
            <p:ph type="title"/>
          </p:nvPr>
        </p:nvSpPr>
        <p:spPr/>
        <p:txBody>
          <a:bodyPr/>
          <a:lstStyle/>
          <a:p>
            <a:r>
              <a:rPr lang="nl-NL"/>
              <a:t>Klik om de stijl te bewerken</a:t>
            </a:r>
            <a:endParaRPr lang="nl-NL" dirty="0"/>
          </a:p>
        </p:txBody>
      </p:sp>
    </p:spTree>
    <p:extLst>
      <p:ext uri="{BB962C8B-B14F-4D97-AF65-F5344CB8AC3E}">
        <p14:creationId xmlns:p14="http://schemas.microsoft.com/office/powerpoint/2010/main" val="224155373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6481" y="273629"/>
            <a:ext cx="8226720" cy="1143480"/>
          </a:xfrm>
        </p:spPr>
        <p:txBody>
          <a:bodyPr/>
          <a:lstStyle/>
          <a:p>
            <a:r>
              <a:rPr lang="en-US"/>
              <a:t>Click to edit Master title style</a:t>
            </a:r>
          </a:p>
        </p:txBody>
      </p:sp>
      <p:sp>
        <p:nvSpPr>
          <p:cNvPr id="3" name="Content Placeholder 2"/>
          <p:cNvSpPr>
            <a:spLocks noGrp="1"/>
          </p:cNvSpPr>
          <p:nvPr>
            <p:ph sz="half" idx="1"/>
          </p:nvPr>
        </p:nvSpPr>
        <p:spPr>
          <a:xfrm>
            <a:off x="456481" y="1604329"/>
            <a:ext cx="8226720" cy="21933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6481" y="3935934"/>
            <a:ext cx="8226720" cy="2193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idx="10"/>
          </p:nvPr>
        </p:nvSpPr>
        <p:spPr>
          <a:ln/>
        </p:spPr>
        <p:txBody>
          <a:bodyPr/>
          <a:lstStyle>
            <a:lvl1pPr>
              <a:defRPr/>
            </a:lvl1pPr>
          </a:lstStyle>
          <a:p>
            <a:endParaRPr lang="en-US">
              <a:solidFill>
                <a:srgbClr val="006991"/>
              </a:solidFill>
            </a:endParaRPr>
          </a:p>
        </p:txBody>
      </p:sp>
      <p:sp>
        <p:nvSpPr>
          <p:cNvPr id="6" name="Rectangle 4"/>
          <p:cNvSpPr>
            <a:spLocks noGrp="1" noChangeArrowheads="1"/>
          </p:cNvSpPr>
          <p:nvPr>
            <p:ph type="ftr" idx="11"/>
          </p:nvPr>
        </p:nvSpPr>
        <p:spPr>
          <a:ln/>
        </p:spPr>
        <p:txBody>
          <a:bodyPr/>
          <a:lstStyle>
            <a:lvl1pPr>
              <a:defRPr/>
            </a:lvl1pPr>
          </a:lstStyle>
          <a:p>
            <a:endParaRPr lang="en-US">
              <a:solidFill>
                <a:srgbClr val="006991"/>
              </a:solidFill>
            </a:endParaRPr>
          </a:p>
        </p:txBody>
      </p:sp>
      <p:sp>
        <p:nvSpPr>
          <p:cNvPr id="7" name="Rectangle 5"/>
          <p:cNvSpPr>
            <a:spLocks noGrp="1" noChangeArrowheads="1"/>
          </p:cNvSpPr>
          <p:nvPr>
            <p:ph type="sldNum" idx="12"/>
          </p:nvPr>
        </p:nvSpPr>
        <p:spPr>
          <a:ln/>
        </p:spPr>
        <p:txBody>
          <a:bodyPr/>
          <a:lstStyle>
            <a:lvl1pPr>
              <a:defRPr/>
            </a:lvl1pPr>
          </a:lstStyle>
          <a:p>
            <a:fld id="{D165E9B0-7DA8-466E-963D-86F25D5E43BA}" type="slidenum">
              <a:rPr lang="en-GB">
                <a:solidFill>
                  <a:srgbClr val="006991"/>
                </a:solidFill>
              </a:rPr>
              <a:pPr/>
              <a:t>‹nr.›</a:t>
            </a:fld>
            <a:endParaRPr lang="en-GB">
              <a:solidFill>
                <a:srgbClr val="006991"/>
              </a:solidFill>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1_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a:t>Klik om de stijl te bewerken</a:t>
            </a:r>
          </a:p>
        </p:txBody>
      </p:sp>
      <p:sp>
        <p:nvSpPr>
          <p:cNvPr id="3" name="Ond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NL"/>
              <a:t>Klik om het opmaakprofiel van de modelondertitel te bewerken</a:t>
            </a:r>
          </a:p>
        </p:txBody>
      </p:sp>
      <p:sp>
        <p:nvSpPr>
          <p:cNvPr id="4" name="Tijdelijke aanduiding voor datum 3"/>
          <p:cNvSpPr>
            <a:spLocks noGrp="1"/>
          </p:cNvSpPr>
          <p:nvPr>
            <p:ph type="dt" sz="half" idx="10"/>
          </p:nvPr>
        </p:nvSpPr>
        <p:spPr/>
        <p:txBody>
          <a:bodyPr/>
          <a:lstStyle>
            <a:lvl1pPr>
              <a:defRPr/>
            </a:lvl1pPr>
          </a:lstStyle>
          <a:p>
            <a:endParaRPr lang="en-US">
              <a:solidFill>
                <a:srgbClr val="006991"/>
              </a:solidFill>
            </a:endParaRPr>
          </a:p>
        </p:txBody>
      </p:sp>
      <p:sp>
        <p:nvSpPr>
          <p:cNvPr id="5" name="Tijdelijke aanduiding voor voettekst 4"/>
          <p:cNvSpPr>
            <a:spLocks noGrp="1"/>
          </p:cNvSpPr>
          <p:nvPr>
            <p:ph type="ftr" sz="quarter" idx="11"/>
          </p:nvPr>
        </p:nvSpPr>
        <p:spPr/>
        <p:txBody>
          <a:bodyPr/>
          <a:lstStyle>
            <a:lvl1pPr>
              <a:defRPr/>
            </a:lvl1pPr>
          </a:lstStyle>
          <a:p>
            <a:endParaRPr lang="en-US">
              <a:solidFill>
                <a:srgbClr val="006991"/>
              </a:solidFill>
            </a:endParaRPr>
          </a:p>
        </p:txBody>
      </p:sp>
      <p:sp>
        <p:nvSpPr>
          <p:cNvPr id="6" name="Tijdelijke aanduiding voor dianummer 5"/>
          <p:cNvSpPr>
            <a:spLocks noGrp="1"/>
          </p:cNvSpPr>
          <p:nvPr>
            <p:ph type="sldNum" sz="quarter" idx="12"/>
          </p:nvPr>
        </p:nvSpPr>
        <p:spPr/>
        <p:txBody>
          <a:bodyPr/>
          <a:lstStyle>
            <a:lvl1pPr>
              <a:defRPr/>
            </a:lvl1pPr>
          </a:lstStyle>
          <a:p>
            <a:fld id="{5A10C5C6-6A46-4927-BDCF-6B236F78B6DC}" type="slidenum">
              <a:rPr lang="en-US">
                <a:solidFill>
                  <a:srgbClr val="006991"/>
                </a:solidFill>
              </a:rPr>
              <a:pPr/>
              <a:t>‹nr.›</a:t>
            </a:fld>
            <a:endParaRPr lang="en-US">
              <a:solidFill>
                <a:srgbClr val="006991"/>
              </a:solidFill>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NL" dirty="0"/>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p:cNvSpPr>
            <a:spLocks noGrp="1"/>
          </p:cNvSpPr>
          <p:nvPr>
            <p:ph type="dt" sz="half" idx="10"/>
          </p:nvPr>
        </p:nvSpPr>
        <p:spPr/>
        <p:txBody>
          <a:bodyPr/>
          <a:lstStyle/>
          <a:p>
            <a:r>
              <a:rPr lang="nl-NL"/>
              <a:t>&lt;datum&gt;</a:t>
            </a:r>
          </a:p>
        </p:txBody>
      </p:sp>
      <p:sp>
        <p:nvSpPr>
          <p:cNvPr id="5" name="Tijdelijke aanduiding voor voettekst 4"/>
          <p:cNvSpPr>
            <a:spLocks noGrp="1"/>
          </p:cNvSpPr>
          <p:nvPr>
            <p:ph type="ftr" sz="quarter" idx="11"/>
          </p:nvPr>
        </p:nvSpPr>
        <p:spPr/>
        <p:txBody>
          <a:bodyPr/>
          <a:lstStyle/>
          <a:p>
            <a:r>
              <a:rPr lang="nl-NL"/>
              <a:t>&lt;Titel van de presentatie&gt;</a:t>
            </a:r>
          </a:p>
        </p:txBody>
      </p:sp>
      <p:sp>
        <p:nvSpPr>
          <p:cNvPr id="7" name="Tijdelijke aanduiding voor dianummer 5"/>
          <p:cNvSpPr>
            <a:spLocks noGrp="1"/>
          </p:cNvSpPr>
          <p:nvPr>
            <p:ph type="sldNum" sz="quarter" idx="4"/>
          </p:nvPr>
        </p:nvSpPr>
        <p:spPr>
          <a:xfrm>
            <a:off x="522000" y="6414409"/>
            <a:ext cx="810000" cy="152400"/>
          </a:xfrm>
          <a:prstGeom prst="rect">
            <a:avLst/>
          </a:prstGeom>
        </p:spPr>
        <p:txBody>
          <a:bodyPr vert="horz" lIns="0" tIns="0" rIns="0" bIns="0" rtlCol="0" anchor="ctr"/>
          <a:lstStyle>
            <a:lvl1pPr algn="l">
              <a:lnSpc>
                <a:spcPts val="1200"/>
              </a:lnSpc>
              <a:defRPr sz="1000">
                <a:solidFill>
                  <a:schemeClr val="accent1"/>
                </a:solidFill>
              </a:defRPr>
            </a:lvl1pPr>
          </a:lstStyle>
          <a:p>
            <a:r>
              <a:rPr lang="nl-NL"/>
              <a:t>Pagina </a:t>
            </a:r>
            <a:fld id="{7FC9B413-936F-403B-BC98-20250EBFF374}" type="slidenum">
              <a:rPr lang="nl-NL" smtClean="0"/>
              <a:pPr/>
              <a:t>‹nr.›</a:t>
            </a:fld>
            <a:endParaRPr lang="nl-NL" dirty="0"/>
          </a:p>
        </p:txBody>
      </p:sp>
    </p:spTree>
    <p:extLst>
      <p:ext uri="{BB962C8B-B14F-4D97-AF65-F5344CB8AC3E}">
        <p14:creationId xmlns:p14="http://schemas.microsoft.com/office/powerpoint/2010/main" val="278196835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oofdstukdia">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NL" dirty="0"/>
          </a:p>
        </p:txBody>
      </p:sp>
      <p:sp>
        <p:nvSpPr>
          <p:cNvPr id="3" name="Tijdelijke aanduiding voor datum 2"/>
          <p:cNvSpPr>
            <a:spLocks noGrp="1"/>
          </p:cNvSpPr>
          <p:nvPr>
            <p:ph type="dt" sz="half" idx="10"/>
          </p:nvPr>
        </p:nvSpPr>
        <p:spPr/>
        <p:txBody>
          <a:bodyPr/>
          <a:lstStyle/>
          <a:p>
            <a:r>
              <a:rPr lang="nl-NL"/>
              <a:t>&lt;datum&gt;</a:t>
            </a:r>
            <a:endParaRPr lang="nl-NL" dirty="0"/>
          </a:p>
        </p:txBody>
      </p:sp>
      <p:sp>
        <p:nvSpPr>
          <p:cNvPr id="4" name="Tijdelijke aanduiding voor voettekst 3"/>
          <p:cNvSpPr>
            <a:spLocks noGrp="1"/>
          </p:cNvSpPr>
          <p:nvPr>
            <p:ph type="ftr" sz="quarter" idx="11"/>
          </p:nvPr>
        </p:nvSpPr>
        <p:spPr/>
        <p:txBody>
          <a:bodyPr/>
          <a:lstStyle/>
          <a:p>
            <a:r>
              <a:rPr lang="nl-NL"/>
              <a:t>&lt;Titel van de presentatie&gt;</a:t>
            </a:r>
            <a:endParaRPr lang="nl-NL" dirty="0"/>
          </a:p>
        </p:txBody>
      </p:sp>
      <p:sp>
        <p:nvSpPr>
          <p:cNvPr id="5" name="Tijdelijke aanduiding voor dianummer 4"/>
          <p:cNvSpPr>
            <a:spLocks noGrp="1"/>
          </p:cNvSpPr>
          <p:nvPr>
            <p:ph type="sldNum" sz="quarter" idx="12"/>
          </p:nvPr>
        </p:nvSpPr>
        <p:spPr/>
        <p:txBody>
          <a:bodyPr/>
          <a:lstStyle/>
          <a:p>
            <a:r>
              <a:rPr lang="nl-NL"/>
              <a:t>Pagina </a:t>
            </a:r>
            <a:fld id="{7FC9B413-936F-403B-BC98-20250EBFF374}" type="slidenum">
              <a:rPr lang="nl-NL" smtClean="0"/>
              <a:pPr/>
              <a:t>‹nr.›</a:t>
            </a:fld>
            <a:endParaRPr lang="nl-NL" dirty="0"/>
          </a:p>
        </p:txBody>
      </p:sp>
      <p:sp>
        <p:nvSpPr>
          <p:cNvPr id="6" name="Ondertitel 2"/>
          <p:cNvSpPr>
            <a:spLocks noGrp="1"/>
          </p:cNvSpPr>
          <p:nvPr>
            <p:ph type="subTitle" idx="1"/>
          </p:nvPr>
        </p:nvSpPr>
        <p:spPr>
          <a:xfrm>
            <a:off x="522000" y="1650209"/>
            <a:ext cx="8100000" cy="533400"/>
          </a:xfrm>
        </p:spPr>
        <p:txBody>
          <a:bodyPr>
            <a:noAutofit/>
          </a:bodyPr>
          <a:lstStyle>
            <a:lvl1pPr marL="0" indent="0" algn="l">
              <a:lnSpc>
                <a:spcPts val="4200"/>
              </a:lnSpc>
              <a:buNone/>
              <a:defRPr sz="40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het opmaakprofiel van de modelondertitel te bewerken</a:t>
            </a:r>
            <a:endParaRPr lang="nl-NL" dirty="0"/>
          </a:p>
        </p:txBody>
      </p:sp>
    </p:spTree>
    <p:extLst>
      <p:ext uri="{BB962C8B-B14F-4D97-AF65-F5344CB8AC3E}">
        <p14:creationId xmlns:p14="http://schemas.microsoft.com/office/powerpoint/2010/main" val="80855051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kstdia met grafiek">
    <p:spTree>
      <p:nvGrpSpPr>
        <p:cNvPr id="1" name=""/>
        <p:cNvGrpSpPr/>
        <p:nvPr/>
      </p:nvGrpSpPr>
      <p:grpSpPr>
        <a:xfrm>
          <a:off x="0" y="0"/>
          <a:ext cx="0" cy="0"/>
          <a:chOff x="0" y="0"/>
          <a:chExt cx="0" cy="0"/>
        </a:xfrm>
      </p:grpSpPr>
      <p:sp>
        <p:nvSpPr>
          <p:cNvPr id="2" name="Titel 1"/>
          <p:cNvSpPr>
            <a:spLocks noGrp="1"/>
          </p:cNvSpPr>
          <p:nvPr>
            <p:ph type="title"/>
          </p:nvPr>
        </p:nvSpPr>
        <p:spPr>
          <a:xfrm>
            <a:off x="522000" y="1004344"/>
            <a:ext cx="8100000" cy="533400"/>
          </a:xfrm>
        </p:spPr>
        <p:txBody>
          <a:bodyPr/>
          <a:lstStyle/>
          <a:p>
            <a:r>
              <a:rPr lang="nl-NL"/>
              <a:t>Klik om de stijl te bewerken</a:t>
            </a:r>
            <a:endParaRPr lang="nl-NL" dirty="0"/>
          </a:p>
        </p:txBody>
      </p:sp>
      <p:sp>
        <p:nvSpPr>
          <p:cNvPr id="5" name="Tijdelijke aanduiding voor datum 4"/>
          <p:cNvSpPr>
            <a:spLocks noGrp="1"/>
          </p:cNvSpPr>
          <p:nvPr>
            <p:ph type="dt" sz="half" idx="10"/>
          </p:nvPr>
        </p:nvSpPr>
        <p:spPr/>
        <p:txBody>
          <a:bodyPr/>
          <a:lstStyle/>
          <a:p>
            <a:r>
              <a:rPr lang="nl-NL"/>
              <a:t>&lt;datum&gt;</a:t>
            </a:r>
          </a:p>
        </p:txBody>
      </p:sp>
      <p:sp>
        <p:nvSpPr>
          <p:cNvPr id="6" name="Tijdelijke aanduiding voor voettekst 5"/>
          <p:cNvSpPr>
            <a:spLocks noGrp="1"/>
          </p:cNvSpPr>
          <p:nvPr>
            <p:ph type="ftr" sz="quarter" idx="11"/>
          </p:nvPr>
        </p:nvSpPr>
        <p:spPr/>
        <p:txBody>
          <a:bodyPr/>
          <a:lstStyle/>
          <a:p>
            <a:r>
              <a:rPr lang="nl-NL"/>
              <a:t>&lt;Titel van de presentatie&gt;</a:t>
            </a:r>
          </a:p>
        </p:txBody>
      </p:sp>
      <p:sp>
        <p:nvSpPr>
          <p:cNvPr id="9" name="Tijdelijke aanduiding voor grafiek 8"/>
          <p:cNvSpPr>
            <a:spLocks noGrp="1"/>
          </p:cNvSpPr>
          <p:nvPr>
            <p:ph type="chart" sz="quarter" idx="13"/>
          </p:nvPr>
        </p:nvSpPr>
        <p:spPr>
          <a:xfrm>
            <a:off x="4647600" y="1652400"/>
            <a:ext cx="3974900" cy="4125600"/>
          </a:xfrm>
        </p:spPr>
        <p:txBody>
          <a:bodyPr/>
          <a:lstStyle>
            <a:lvl1pPr marL="0" indent="0">
              <a:buNone/>
              <a:defRPr/>
            </a:lvl1pPr>
          </a:lstStyle>
          <a:p>
            <a:r>
              <a:rPr lang="nl-NL"/>
              <a:t>Klik op het pictogram als u een grafiek wilt toevoegen</a:t>
            </a:r>
            <a:endParaRPr lang="nl-NL" dirty="0"/>
          </a:p>
        </p:txBody>
      </p:sp>
      <p:sp>
        <p:nvSpPr>
          <p:cNvPr id="11" name="Tijdelijke aanduiding voor tekst 10"/>
          <p:cNvSpPr>
            <a:spLocks noGrp="1"/>
          </p:cNvSpPr>
          <p:nvPr>
            <p:ph type="body" sz="quarter" idx="14"/>
          </p:nvPr>
        </p:nvSpPr>
        <p:spPr>
          <a:xfrm>
            <a:off x="522288" y="1652001"/>
            <a:ext cx="4039200" cy="4124912"/>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5" name="Tijdelijke aanduiding voor dianummer 5"/>
          <p:cNvSpPr>
            <a:spLocks noGrp="1"/>
          </p:cNvSpPr>
          <p:nvPr>
            <p:ph type="sldNum" sz="quarter" idx="4"/>
          </p:nvPr>
        </p:nvSpPr>
        <p:spPr>
          <a:xfrm>
            <a:off x="522000" y="6414409"/>
            <a:ext cx="810000" cy="152400"/>
          </a:xfrm>
          <a:prstGeom prst="rect">
            <a:avLst/>
          </a:prstGeom>
        </p:spPr>
        <p:txBody>
          <a:bodyPr vert="horz" lIns="0" tIns="0" rIns="0" bIns="0" rtlCol="0" anchor="ctr"/>
          <a:lstStyle>
            <a:lvl1pPr algn="l">
              <a:lnSpc>
                <a:spcPts val="1200"/>
              </a:lnSpc>
              <a:defRPr sz="1000">
                <a:solidFill>
                  <a:schemeClr val="accent1"/>
                </a:solidFill>
              </a:defRPr>
            </a:lvl1pPr>
          </a:lstStyle>
          <a:p>
            <a:r>
              <a:rPr lang="nl-NL"/>
              <a:t>Pagina </a:t>
            </a:r>
            <a:fld id="{7FC9B413-936F-403B-BC98-20250EBFF374}" type="slidenum">
              <a:rPr lang="nl-NL" smtClean="0"/>
              <a:pPr/>
              <a:t>‹nr.›</a:t>
            </a:fld>
            <a:endParaRPr lang="nl-NL" dirty="0"/>
          </a:p>
        </p:txBody>
      </p:sp>
    </p:spTree>
    <p:extLst>
      <p:ext uri="{BB962C8B-B14F-4D97-AF65-F5344CB8AC3E}">
        <p14:creationId xmlns:p14="http://schemas.microsoft.com/office/powerpoint/2010/main" val="310145137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kstdia met beeld">
    <p:spTree>
      <p:nvGrpSpPr>
        <p:cNvPr id="1" name=""/>
        <p:cNvGrpSpPr/>
        <p:nvPr/>
      </p:nvGrpSpPr>
      <p:grpSpPr>
        <a:xfrm>
          <a:off x="0" y="0"/>
          <a:ext cx="0" cy="0"/>
          <a:chOff x="0" y="0"/>
          <a:chExt cx="0" cy="0"/>
        </a:xfrm>
      </p:grpSpPr>
      <p:sp>
        <p:nvSpPr>
          <p:cNvPr id="2" name="Titel 1"/>
          <p:cNvSpPr>
            <a:spLocks noGrp="1"/>
          </p:cNvSpPr>
          <p:nvPr>
            <p:ph type="title"/>
          </p:nvPr>
        </p:nvSpPr>
        <p:spPr>
          <a:xfrm>
            <a:off x="522000" y="1004344"/>
            <a:ext cx="8100000" cy="533400"/>
          </a:xfrm>
        </p:spPr>
        <p:txBody>
          <a:bodyPr/>
          <a:lstStyle/>
          <a:p>
            <a:r>
              <a:rPr lang="nl-NL"/>
              <a:t>Klik om de stijl te bewerken</a:t>
            </a:r>
            <a:endParaRPr lang="nl-NL" dirty="0"/>
          </a:p>
        </p:txBody>
      </p:sp>
      <p:sp>
        <p:nvSpPr>
          <p:cNvPr id="5" name="Tijdelijke aanduiding voor datum 4"/>
          <p:cNvSpPr>
            <a:spLocks noGrp="1"/>
          </p:cNvSpPr>
          <p:nvPr>
            <p:ph type="dt" sz="half" idx="10"/>
          </p:nvPr>
        </p:nvSpPr>
        <p:spPr/>
        <p:txBody>
          <a:bodyPr/>
          <a:lstStyle/>
          <a:p>
            <a:r>
              <a:rPr lang="nl-NL"/>
              <a:t>&lt;datum&gt;</a:t>
            </a:r>
          </a:p>
        </p:txBody>
      </p:sp>
      <p:sp>
        <p:nvSpPr>
          <p:cNvPr id="6" name="Tijdelijke aanduiding voor voettekst 5"/>
          <p:cNvSpPr>
            <a:spLocks noGrp="1"/>
          </p:cNvSpPr>
          <p:nvPr>
            <p:ph type="ftr" sz="quarter" idx="11"/>
          </p:nvPr>
        </p:nvSpPr>
        <p:spPr/>
        <p:txBody>
          <a:bodyPr/>
          <a:lstStyle/>
          <a:p>
            <a:r>
              <a:rPr lang="nl-NL"/>
              <a:t>&lt;Titel van de presentatie&gt;</a:t>
            </a:r>
          </a:p>
        </p:txBody>
      </p:sp>
      <p:sp>
        <p:nvSpPr>
          <p:cNvPr id="11" name="Tijdelijke aanduiding voor tekst 10"/>
          <p:cNvSpPr>
            <a:spLocks noGrp="1"/>
          </p:cNvSpPr>
          <p:nvPr>
            <p:ph type="body" sz="quarter" idx="14"/>
          </p:nvPr>
        </p:nvSpPr>
        <p:spPr>
          <a:xfrm>
            <a:off x="522288" y="1652400"/>
            <a:ext cx="4039200" cy="4125600"/>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afbeelding 3"/>
          <p:cNvSpPr>
            <a:spLocks noGrp="1"/>
          </p:cNvSpPr>
          <p:nvPr>
            <p:ph type="pic" sz="quarter" idx="15"/>
          </p:nvPr>
        </p:nvSpPr>
        <p:spPr>
          <a:xfrm>
            <a:off x="4647600" y="1652400"/>
            <a:ext cx="3974900" cy="4125600"/>
          </a:xfrm>
        </p:spPr>
        <p:txBody>
          <a:bodyPr/>
          <a:lstStyle>
            <a:lvl1pPr marL="0" indent="0">
              <a:buNone/>
              <a:defRPr/>
            </a:lvl1pPr>
          </a:lstStyle>
          <a:p>
            <a:r>
              <a:rPr lang="nl-NL"/>
              <a:t>Klik op het pictogram als u een afbeelding wilt toevoegen</a:t>
            </a:r>
            <a:endParaRPr lang="nl-NL" dirty="0"/>
          </a:p>
        </p:txBody>
      </p:sp>
      <p:sp>
        <p:nvSpPr>
          <p:cNvPr id="10" name="Tijdelijke aanduiding voor dianummer 5"/>
          <p:cNvSpPr>
            <a:spLocks noGrp="1"/>
          </p:cNvSpPr>
          <p:nvPr>
            <p:ph type="sldNum" sz="quarter" idx="4"/>
          </p:nvPr>
        </p:nvSpPr>
        <p:spPr>
          <a:xfrm>
            <a:off x="522000" y="6414409"/>
            <a:ext cx="810000" cy="152400"/>
          </a:xfrm>
          <a:prstGeom prst="rect">
            <a:avLst/>
          </a:prstGeom>
        </p:spPr>
        <p:txBody>
          <a:bodyPr vert="horz" lIns="0" tIns="0" rIns="0" bIns="0" rtlCol="0" anchor="ctr"/>
          <a:lstStyle>
            <a:lvl1pPr algn="l">
              <a:lnSpc>
                <a:spcPts val="1200"/>
              </a:lnSpc>
              <a:defRPr sz="1000">
                <a:solidFill>
                  <a:schemeClr val="accent1"/>
                </a:solidFill>
              </a:defRPr>
            </a:lvl1pPr>
          </a:lstStyle>
          <a:p>
            <a:r>
              <a:rPr lang="nl-NL"/>
              <a:t>Pagina </a:t>
            </a:r>
            <a:fld id="{7FC9B413-936F-403B-BC98-20250EBFF374}" type="slidenum">
              <a:rPr lang="nl-NL" smtClean="0"/>
              <a:pPr/>
              <a:t>‹nr.›</a:t>
            </a:fld>
            <a:endParaRPr lang="nl-NL" dirty="0"/>
          </a:p>
        </p:txBody>
      </p:sp>
    </p:spTree>
    <p:extLst>
      <p:ext uri="{BB962C8B-B14F-4D97-AF65-F5344CB8AC3E}">
        <p14:creationId xmlns:p14="http://schemas.microsoft.com/office/powerpoint/2010/main" val="145721914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eelddia met titel">
    <p:spTree>
      <p:nvGrpSpPr>
        <p:cNvPr id="1" name=""/>
        <p:cNvGrpSpPr/>
        <p:nvPr/>
      </p:nvGrpSpPr>
      <p:grpSpPr>
        <a:xfrm>
          <a:off x="0" y="0"/>
          <a:ext cx="0" cy="0"/>
          <a:chOff x="0" y="0"/>
          <a:chExt cx="0" cy="0"/>
        </a:xfrm>
      </p:grpSpPr>
      <p:sp>
        <p:nvSpPr>
          <p:cNvPr id="2" name="Titel 1"/>
          <p:cNvSpPr>
            <a:spLocks noGrp="1"/>
          </p:cNvSpPr>
          <p:nvPr>
            <p:ph type="title"/>
          </p:nvPr>
        </p:nvSpPr>
        <p:spPr>
          <a:xfrm>
            <a:off x="522000" y="1004344"/>
            <a:ext cx="8100000" cy="533400"/>
          </a:xfrm>
        </p:spPr>
        <p:txBody>
          <a:bodyPr/>
          <a:lstStyle/>
          <a:p>
            <a:r>
              <a:rPr lang="nl-NL"/>
              <a:t>Klik om de stijl te bewerken</a:t>
            </a:r>
            <a:endParaRPr lang="nl-NL" dirty="0"/>
          </a:p>
        </p:txBody>
      </p:sp>
      <p:sp>
        <p:nvSpPr>
          <p:cNvPr id="5" name="Tijdelijke aanduiding voor datum 4"/>
          <p:cNvSpPr>
            <a:spLocks noGrp="1"/>
          </p:cNvSpPr>
          <p:nvPr>
            <p:ph type="dt" sz="half" idx="10"/>
          </p:nvPr>
        </p:nvSpPr>
        <p:spPr/>
        <p:txBody>
          <a:bodyPr/>
          <a:lstStyle/>
          <a:p>
            <a:r>
              <a:rPr lang="nl-NL"/>
              <a:t>&lt;datum&gt;</a:t>
            </a:r>
          </a:p>
        </p:txBody>
      </p:sp>
      <p:sp>
        <p:nvSpPr>
          <p:cNvPr id="6" name="Tijdelijke aanduiding voor voettekst 5"/>
          <p:cNvSpPr>
            <a:spLocks noGrp="1"/>
          </p:cNvSpPr>
          <p:nvPr>
            <p:ph type="ftr" sz="quarter" idx="11"/>
          </p:nvPr>
        </p:nvSpPr>
        <p:spPr/>
        <p:txBody>
          <a:bodyPr/>
          <a:lstStyle/>
          <a:p>
            <a:r>
              <a:rPr lang="nl-NL"/>
              <a:t>&lt;Titel van de presentatie&gt;</a:t>
            </a:r>
          </a:p>
        </p:txBody>
      </p:sp>
      <p:sp>
        <p:nvSpPr>
          <p:cNvPr id="4" name="Tijdelijke aanduiding voor afbeelding 3"/>
          <p:cNvSpPr>
            <a:spLocks noGrp="1"/>
          </p:cNvSpPr>
          <p:nvPr>
            <p:ph type="pic" sz="quarter" idx="15"/>
          </p:nvPr>
        </p:nvSpPr>
        <p:spPr>
          <a:xfrm>
            <a:off x="521500" y="1652400"/>
            <a:ext cx="8101000" cy="4125600"/>
          </a:xfrm>
        </p:spPr>
        <p:txBody>
          <a:bodyPr/>
          <a:lstStyle>
            <a:lvl1pPr marL="0" indent="0">
              <a:buNone/>
              <a:defRPr/>
            </a:lvl1pPr>
          </a:lstStyle>
          <a:p>
            <a:r>
              <a:rPr lang="nl-NL"/>
              <a:t>Klik op het pictogram als u een afbeelding wilt toevoegen</a:t>
            </a:r>
            <a:endParaRPr lang="nl-NL" dirty="0"/>
          </a:p>
        </p:txBody>
      </p:sp>
      <p:sp>
        <p:nvSpPr>
          <p:cNvPr id="8" name="Tijdelijke aanduiding voor dianummer 5"/>
          <p:cNvSpPr>
            <a:spLocks noGrp="1"/>
          </p:cNvSpPr>
          <p:nvPr>
            <p:ph type="sldNum" sz="quarter" idx="4"/>
          </p:nvPr>
        </p:nvSpPr>
        <p:spPr>
          <a:xfrm>
            <a:off x="522000" y="6414409"/>
            <a:ext cx="810000" cy="152400"/>
          </a:xfrm>
          <a:prstGeom prst="rect">
            <a:avLst/>
          </a:prstGeom>
        </p:spPr>
        <p:txBody>
          <a:bodyPr vert="horz" lIns="0" tIns="0" rIns="0" bIns="0" rtlCol="0" anchor="ctr"/>
          <a:lstStyle>
            <a:lvl1pPr algn="l">
              <a:lnSpc>
                <a:spcPts val="1200"/>
              </a:lnSpc>
              <a:defRPr sz="1000">
                <a:solidFill>
                  <a:schemeClr val="accent1"/>
                </a:solidFill>
              </a:defRPr>
            </a:lvl1pPr>
          </a:lstStyle>
          <a:p>
            <a:r>
              <a:rPr lang="nl-NL"/>
              <a:t>Pagina </a:t>
            </a:r>
            <a:fld id="{7FC9B413-936F-403B-BC98-20250EBFF374}" type="slidenum">
              <a:rPr lang="nl-NL" smtClean="0"/>
              <a:pPr/>
              <a:t>‹nr.›</a:t>
            </a:fld>
            <a:endParaRPr lang="nl-NL" dirty="0"/>
          </a:p>
        </p:txBody>
      </p:sp>
    </p:spTree>
    <p:extLst>
      <p:ext uri="{BB962C8B-B14F-4D97-AF65-F5344CB8AC3E}">
        <p14:creationId xmlns:p14="http://schemas.microsoft.com/office/powerpoint/2010/main" val="34733079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eelddia zonder titel">
    <p:spTree>
      <p:nvGrpSpPr>
        <p:cNvPr id="1" name=""/>
        <p:cNvGrpSpPr/>
        <p:nvPr/>
      </p:nvGrpSpPr>
      <p:grpSpPr>
        <a:xfrm>
          <a:off x="0" y="0"/>
          <a:ext cx="0" cy="0"/>
          <a:chOff x="0" y="0"/>
          <a:chExt cx="0" cy="0"/>
        </a:xfrm>
      </p:grpSpPr>
      <p:sp>
        <p:nvSpPr>
          <p:cNvPr id="5" name="Tijdelijke aanduiding voor datum 4"/>
          <p:cNvSpPr>
            <a:spLocks noGrp="1"/>
          </p:cNvSpPr>
          <p:nvPr>
            <p:ph type="dt" sz="half" idx="10"/>
          </p:nvPr>
        </p:nvSpPr>
        <p:spPr/>
        <p:txBody>
          <a:bodyPr/>
          <a:lstStyle/>
          <a:p>
            <a:r>
              <a:rPr lang="nl-NL"/>
              <a:t>&lt;datum&gt;</a:t>
            </a:r>
          </a:p>
        </p:txBody>
      </p:sp>
      <p:sp>
        <p:nvSpPr>
          <p:cNvPr id="6" name="Tijdelijke aanduiding voor voettekst 5"/>
          <p:cNvSpPr>
            <a:spLocks noGrp="1"/>
          </p:cNvSpPr>
          <p:nvPr>
            <p:ph type="ftr" sz="quarter" idx="11"/>
          </p:nvPr>
        </p:nvSpPr>
        <p:spPr/>
        <p:txBody>
          <a:bodyPr/>
          <a:lstStyle/>
          <a:p>
            <a:r>
              <a:rPr lang="nl-NL"/>
              <a:t>&lt;Titel van de presentatie&gt;</a:t>
            </a:r>
          </a:p>
        </p:txBody>
      </p:sp>
      <p:sp>
        <p:nvSpPr>
          <p:cNvPr id="4" name="Tijdelijke aanduiding voor afbeelding 3"/>
          <p:cNvSpPr>
            <a:spLocks noGrp="1"/>
          </p:cNvSpPr>
          <p:nvPr>
            <p:ph type="pic" sz="quarter" idx="15"/>
          </p:nvPr>
        </p:nvSpPr>
        <p:spPr>
          <a:xfrm>
            <a:off x="521500" y="592931"/>
            <a:ext cx="8101000" cy="5185069"/>
          </a:xfrm>
          <a:solidFill>
            <a:schemeClr val="bg1"/>
          </a:solidFill>
        </p:spPr>
        <p:txBody>
          <a:bodyPr/>
          <a:lstStyle>
            <a:lvl1pPr marL="0" indent="0">
              <a:buNone/>
              <a:defRPr/>
            </a:lvl1pPr>
          </a:lstStyle>
          <a:p>
            <a:r>
              <a:rPr lang="nl-NL"/>
              <a:t>Klik op het pictogram als u een afbeelding wilt toevoegen</a:t>
            </a:r>
            <a:endParaRPr lang="nl-NL" dirty="0"/>
          </a:p>
        </p:txBody>
      </p:sp>
      <p:sp>
        <p:nvSpPr>
          <p:cNvPr id="8" name="Tijdelijke aanduiding voor dianummer 5"/>
          <p:cNvSpPr>
            <a:spLocks noGrp="1"/>
          </p:cNvSpPr>
          <p:nvPr>
            <p:ph type="sldNum" sz="quarter" idx="4"/>
          </p:nvPr>
        </p:nvSpPr>
        <p:spPr>
          <a:xfrm>
            <a:off x="522000" y="6414409"/>
            <a:ext cx="810000" cy="152400"/>
          </a:xfrm>
          <a:prstGeom prst="rect">
            <a:avLst/>
          </a:prstGeom>
        </p:spPr>
        <p:txBody>
          <a:bodyPr vert="horz" lIns="0" tIns="0" rIns="0" bIns="0" rtlCol="0" anchor="ctr"/>
          <a:lstStyle>
            <a:lvl1pPr algn="l">
              <a:lnSpc>
                <a:spcPts val="1200"/>
              </a:lnSpc>
              <a:defRPr sz="1000">
                <a:solidFill>
                  <a:schemeClr val="accent1"/>
                </a:solidFill>
              </a:defRPr>
            </a:lvl1pPr>
          </a:lstStyle>
          <a:p>
            <a:r>
              <a:rPr lang="nl-NL"/>
              <a:t>Pagina </a:t>
            </a:r>
            <a:fld id="{7FC9B413-936F-403B-BC98-20250EBFF374}" type="slidenum">
              <a:rPr lang="nl-NL" smtClean="0"/>
              <a:pPr/>
              <a:t>‹nr.›</a:t>
            </a:fld>
            <a:endParaRPr lang="nl-NL" dirty="0"/>
          </a:p>
        </p:txBody>
      </p:sp>
    </p:spTree>
    <p:extLst>
      <p:ext uri="{BB962C8B-B14F-4D97-AF65-F5344CB8AC3E}">
        <p14:creationId xmlns:p14="http://schemas.microsoft.com/office/powerpoint/2010/main" val="369585392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eelddia">
    <p:spTree>
      <p:nvGrpSpPr>
        <p:cNvPr id="1" name=""/>
        <p:cNvGrpSpPr/>
        <p:nvPr/>
      </p:nvGrpSpPr>
      <p:grpSpPr>
        <a:xfrm>
          <a:off x="0" y="0"/>
          <a:ext cx="0" cy="0"/>
          <a:chOff x="0" y="0"/>
          <a:chExt cx="0" cy="0"/>
        </a:xfrm>
      </p:grpSpPr>
      <p:sp>
        <p:nvSpPr>
          <p:cNvPr id="4" name="Tijdelijke aanduiding voor afbeelding 3"/>
          <p:cNvSpPr>
            <a:spLocks noGrp="1"/>
          </p:cNvSpPr>
          <p:nvPr>
            <p:ph type="pic" sz="quarter" idx="15"/>
          </p:nvPr>
        </p:nvSpPr>
        <p:spPr>
          <a:xfrm>
            <a:off x="0" y="0"/>
            <a:ext cx="9144000" cy="6857999"/>
          </a:xfrm>
          <a:solidFill>
            <a:schemeClr val="bg1"/>
          </a:solidFill>
        </p:spPr>
        <p:txBody>
          <a:bodyPr/>
          <a:lstStyle>
            <a:lvl1pPr marL="0" indent="0">
              <a:buNone/>
              <a:defRPr/>
            </a:lvl1pPr>
          </a:lstStyle>
          <a:p>
            <a:r>
              <a:rPr lang="nl-NL"/>
              <a:t>Klik op het pictogram als u een afbeelding wilt toevoegen</a:t>
            </a:r>
            <a:endParaRPr lang="nl-NL" dirty="0"/>
          </a:p>
        </p:txBody>
      </p:sp>
      <p:grpSp>
        <p:nvGrpSpPr>
          <p:cNvPr id="25" name="Groep 24"/>
          <p:cNvGrpSpPr/>
          <p:nvPr userDrawn="1"/>
        </p:nvGrpSpPr>
        <p:grpSpPr>
          <a:xfrm>
            <a:off x="5867400" y="6264275"/>
            <a:ext cx="2427288" cy="301626"/>
            <a:chOff x="5867400" y="6264275"/>
            <a:chExt cx="2427288" cy="301626"/>
          </a:xfrm>
        </p:grpSpPr>
        <p:sp>
          <p:nvSpPr>
            <p:cNvPr id="15" name="Freeform 10"/>
            <p:cNvSpPr>
              <a:spLocks noEditPoints="1"/>
            </p:cNvSpPr>
            <p:nvPr userDrawn="1"/>
          </p:nvSpPr>
          <p:spPr bwMode="auto">
            <a:xfrm>
              <a:off x="5867400" y="6264275"/>
              <a:ext cx="258763" cy="295275"/>
            </a:xfrm>
            <a:custGeom>
              <a:avLst/>
              <a:gdLst>
                <a:gd name="T0" fmla="*/ 389 w 407"/>
                <a:gd name="T1" fmla="*/ 424 h 463"/>
                <a:gd name="T2" fmla="*/ 352 w 407"/>
                <a:gd name="T3" fmla="*/ 397 h 463"/>
                <a:gd name="T4" fmla="*/ 248 w 407"/>
                <a:gd name="T5" fmla="*/ 229 h 463"/>
                <a:gd name="T6" fmla="*/ 346 w 407"/>
                <a:gd name="T7" fmla="*/ 108 h 463"/>
                <a:gd name="T8" fmla="*/ 185 w 407"/>
                <a:gd name="T9" fmla="*/ 0 h 463"/>
                <a:gd name="T10" fmla="*/ 8 w 407"/>
                <a:gd name="T11" fmla="*/ 0 h 463"/>
                <a:gd name="T12" fmla="*/ 0 w 407"/>
                <a:gd name="T13" fmla="*/ 11 h 463"/>
                <a:gd name="T14" fmla="*/ 0 w 407"/>
                <a:gd name="T15" fmla="*/ 24 h 463"/>
                <a:gd name="T16" fmla="*/ 17 w 407"/>
                <a:gd name="T17" fmla="*/ 39 h 463"/>
                <a:gd name="T18" fmla="*/ 46 w 407"/>
                <a:gd name="T19" fmla="*/ 47 h 463"/>
                <a:gd name="T20" fmla="*/ 46 w 407"/>
                <a:gd name="T21" fmla="*/ 417 h 463"/>
                <a:gd name="T22" fmla="*/ 17 w 407"/>
                <a:gd name="T23" fmla="*/ 424 h 463"/>
                <a:gd name="T24" fmla="*/ 0 w 407"/>
                <a:gd name="T25" fmla="*/ 440 h 463"/>
                <a:gd name="T26" fmla="*/ 0 w 407"/>
                <a:gd name="T27" fmla="*/ 453 h 463"/>
                <a:gd name="T28" fmla="*/ 8 w 407"/>
                <a:gd name="T29" fmla="*/ 463 h 463"/>
                <a:gd name="T30" fmla="*/ 167 w 407"/>
                <a:gd name="T31" fmla="*/ 463 h 463"/>
                <a:gd name="T32" fmla="*/ 176 w 407"/>
                <a:gd name="T33" fmla="*/ 453 h 463"/>
                <a:gd name="T34" fmla="*/ 176 w 407"/>
                <a:gd name="T35" fmla="*/ 440 h 463"/>
                <a:gd name="T36" fmla="*/ 158 w 407"/>
                <a:gd name="T37" fmla="*/ 424 h 463"/>
                <a:gd name="T38" fmla="*/ 129 w 407"/>
                <a:gd name="T39" fmla="*/ 417 h 463"/>
                <a:gd name="T40" fmla="*/ 129 w 407"/>
                <a:gd name="T41" fmla="*/ 242 h 463"/>
                <a:gd name="T42" fmla="*/ 171 w 407"/>
                <a:gd name="T43" fmla="*/ 242 h 463"/>
                <a:gd name="T44" fmla="*/ 287 w 407"/>
                <a:gd name="T45" fmla="*/ 452 h 463"/>
                <a:gd name="T46" fmla="*/ 309 w 407"/>
                <a:gd name="T47" fmla="*/ 463 h 463"/>
                <a:gd name="T48" fmla="*/ 398 w 407"/>
                <a:gd name="T49" fmla="*/ 463 h 463"/>
                <a:gd name="T50" fmla="*/ 407 w 407"/>
                <a:gd name="T51" fmla="*/ 453 h 463"/>
                <a:gd name="T52" fmla="*/ 407 w 407"/>
                <a:gd name="T53" fmla="*/ 440 h 463"/>
                <a:gd name="T54" fmla="*/ 389 w 407"/>
                <a:gd name="T55" fmla="*/ 424 h 463"/>
                <a:gd name="T56" fmla="*/ 145 w 407"/>
                <a:gd name="T57" fmla="*/ 203 h 463"/>
                <a:gd name="T58" fmla="*/ 130 w 407"/>
                <a:gd name="T59" fmla="*/ 203 h 463"/>
                <a:gd name="T60" fmla="*/ 130 w 407"/>
                <a:gd name="T61" fmla="*/ 43 h 463"/>
                <a:gd name="T62" fmla="*/ 162 w 407"/>
                <a:gd name="T63" fmla="*/ 43 h 463"/>
                <a:gd name="T64" fmla="*/ 257 w 407"/>
                <a:gd name="T65" fmla="*/ 121 h 463"/>
                <a:gd name="T66" fmla="*/ 145 w 407"/>
                <a:gd name="T67" fmla="*/ 203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07" h="463">
                  <a:moveTo>
                    <a:pt x="389" y="424"/>
                  </a:moveTo>
                  <a:cubicBezTo>
                    <a:pt x="371" y="420"/>
                    <a:pt x="367" y="417"/>
                    <a:pt x="352" y="397"/>
                  </a:cubicBezTo>
                  <a:cubicBezTo>
                    <a:pt x="330" y="367"/>
                    <a:pt x="278" y="292"/>
                    <a:pt x="248" y="229"/>
                  </a:cubicBezTo>
                  <a:cubicBezTo>
                    <a:pt x="304" y="209"/>
                    <a:pt x="346" y="170"/>
                    <a:pt x="346" y="108"/>
                  </a:cubicBezTo>
                  <a:cubicBezTo>
                    <a:pt x="346" y="20"/>
                    <a:pt x="261" y="0"/>
                    <a:pt x="185" y="0"/>
                  </a:cubicBezTo>
                  <a:cubicBezTo>
                    <a:pt x="8" y="0"/>
                    <a:pt x="8" y="0"/>
                    <a:pt x="8" y="0"/>
                  </a:cubicBezTo>
                  <a:cubicBezTo>
                    <a:pt x="1" y="0"/>
                    <a:pt x="0" y="4"/>
                    <a:pt x="0" y="11"/>
                  </a:cubicBezTo>
                  <a:cubicBezTo>
                    <a:pt x="0" y="24"/>
                    <a:pt x="0" y="24"/>
                    <a:pt x="0" y="24"/>
                  </a:cubicBezTo>
                  <a:cubicBezTo>
                    <a:pt x="0" y="35"/>
                    <a:pt x="4" y="35"/>
                    <a:pt x="17" y="39"/>
                  </a:cubicBezTo>
                  <a:cubicBezTo>
                    <a:pt x="46" y="47"/>
                    <a:pt x="46" y="47"/>
                    <a:pt x="46" y="47"/>
                  </a:cubicBezTo>
                  <a:cubicBezTo>
                    <a:pt x="46" y="417"/>
                    <a:pt x="46" y="417"/>
                    <a:pt x="46" y="417"/>
                  </a:cubicBezTo>
                  <a:cubicBezTo>
                    <a:pt x="17" y="424"/>
                    <a:pt x="17" y="424"/>
                    <a:pt x="17" y="424"/>
                  </a:cubicBezTo>
                  <a:cubicBezTo>
                    <a:pt x="4" y="428"/>
                    <a:pt x="0" y="429"/>
                    <a:pt x="0" y="440"/>
                  </a:cubicBezTo>
                  <a:cubicBezTo>
                    <a:pt x="0" y="453"/>
                    <a:pt x="0" y="453"/>
                    <a:pt x="0" y="453"/>
                  </a:cubicBezTo>
                  <a:cubicBezTo>
                    <a:pt x="0" y="459"/>
                    <a:pt x="1" y="463"/>
                    <a:pt x="8" y="463"/>
                  </a:cubicBezTo>
                  <a:cubicBezTo>
                    <a:pt x="167" y="463"/>
                    <a:pt x="167" y="463"/>
                    <a:pt x="167" y="463"/>
                  </a:cubicBezTo>
                  <a:cubicBezTo>
                    <a:pt x="175" y="463"/>
                    <a:pt x="176" y="459"/>
                    <a:pt x="176" y="453"/>
                  </a:cubicBezTo>
                  <a:cubicBezTo>
                    <a:pt x="176" y="440"/>
                    <a:pt x="176" y="440"/>
                    <a:pt x="176" y="440"/>
                  </a:cubicBezTo>
                  <a:cubicBezTo>
                    <a:pt x="176" y="429"/>
                    <a:pt x="172" y="428"/>
                    <a:pt x="158" y="424"/>
                  </a:cubicBezTo>
                  <a:cubicBezTo>
                    <a:pt x="129" y="417"/>
                    <a:pt x="129" y="417"/>
                    <a:pt x="129" y="417"/>
                  </a:cubicBezTo>
                  <a:cubicBezTo>
                    <a:pt x="129" y="242"/>
                    <a:pt x="129" y="242"/>
                    <a:pt x="129" y="242"/>
                  </a:cubicBezTo>
                  <a:cubicBezTo>
                    <a:pt x="171" y="242"/>
                    <a:pt x="171" y="242"/>
                    <a:pt x="171" y="242"/>
                  </a:cubicBezTo>
                  <a:cubicBezTo>
                    <a:pt x="201" y="311"/>
                    <a:pt x="266" y="424"/>
                    <a:pt x="287" y="452"/>
                  </a:cubicBezTo>
                  <a:cubicBezTo>
                    <a:pt x="295" y="463"/>
                    <a:pt x="298" y="463"/>
                    <a:pt x="309" y="463"/>
                  </a:cubicBezTo>
                  <a:cubicBezTo>
                    <a:pt x="398" y="463"/>
                    <a:pt x="398" y="463"/>
                    <a:pt x="398" y="463"/>
                  </a:cubicBezTo>
                  <a:cubicBezTo>
                    <a:pt x="406" y="463"/>
                    <a:pt x="407" y="459"/>
                    <a:pt x="407" y="453"/>
                  </a:cubicBezTo>
                  <a:cubicBezTo>
                    <a:pt x="407" y="440"/>
                    <a:pt x="407" y="440"/>
                    <a:pt x="407" y="440"/>
                  </a:cubicBezTo>
                  <a:cubicBezTo>
                    <a:pt x="407" y="427"/>
                    <a:pt x="400" y="428"/>
                    <a:pt x="389" y="424"/>
                  </a:cubicBezTo>
                  <a:close/>
                  <a:moveTo>
                    <a:pt x="145" y="203"/>
                  </a:moveTo>
                  <a:cubicBezTo>
                    <a:pt x="130" y="203"/>
                    <a:pt x="130" y="203"/>
                    <a:pt x="130" y="203"/>
                  </a:cubicBezTo>
                  <a:cubicBezTo>
                    <a:pt x="130" y="43"/>
                    <a:pt x="130" y="43"/>
                    <a:pt x="130" y="43"/>
                  </a:cubicBezTo>
                  <a:cubicBezTo>
                    <a:pt x="162" y="43"/>
                    <a:pt x="162" y="43"/>
                    <a:pt x="162" y="43"/>
                  </a:cubicBezTo>
                  <a:cubicBezTo>
                    <a:pt x="222" y="43"/>
                    <a:pt x="257" y="66"/>
                    <a:pt x="257" y="121"/>
                  </a:cubicBezTo>
                  <a:cubicBezTo>
                    <a:pt x="257" y="189"/>
                    <a:pt x="205" y="203"/>
                    <a:pt x="145" y="203"/>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nl-NL"/>
            </a:p>
          </p:txBody>
        </p:sp>
        <p:sp>
          <p:nvSpPr>
            <p:cNvPr id="16" name="Freeform 11"/>
            <p:cNvSpPr>
              <a:spLocks noEditPoints="1"/>
            </p:cNvSpPr>
            <p:nvPr userDrawn="1"/>
          </p:nvSpPr>
          <p:spPr bwMode="auto">
            <a:xfrm>
              <a:off x="6350000" y="6264275"/>
              <a:ext cx="220663" cy="301625"/>
            </a:xfrm>
            <a:custGeom>
              <a:avLst/>
              <a:gdLst>
                <a:gd name="T0" fmla="*/ 331 w 348"/>
                <a:gd name="T1" fmla="*/ 428 h 473"/>
                <a:gd name="T2" fmla="*/ 299 w 348"/>
                <a:gd name="T3" fmla="*/ 418 h 473"/>
                <a:gd name="T4" fmla="*/ 299 w 348"/>
                <a:gd name="T5" fmla="*/ 16 h 473"/>
                <a:gd name="T6" fmla="*/ 284 w 348"/>
                <a:gd name="T7" fmla="*/ 0 h 473"/>
                <a:gd name="T8" fmla="*/ 186 w 348"/>
                <a:gd name="T9" fmla="*/ 0 h 473"/>
                <a:gd name="T10" fmla="*/ 178 w 348"/>
                <a:gd name="T11" fmla="*/ 11 h 473"/>
                <a:gd name="T12" fmla="*/ 178 w 348"/>
                <a:gd name="T13" fmla="*/ 19 h 473"/>
                <a:gd name="T14" fmla="*/ 196 w 348"/>
                <a:gd name="T15" fmla="*/ 36 h 473"/>
                <a:gd name="T16" fmla="*/ 227 w 348"/>
                <a:gd name="T17" fmla="*/ 45 h 473"/>
                <a:gd name="T18" fmla="*/ 227 w 348"/>
                <a:gd name="T19" fmla="*/ 158 h 473"/>
                <a:gd name="T20" fmla="*/ 153 w 348"/>
                <a:gd name="T21" fmla="*/ 133 h 473"/>
                <a:gd name="T22" fmla="*/ 0 w 348"/>
                <a:gd name="T23" fmla="*/ 313 h 473"/>
                <a:gd name="T24" fmla="*/ 123 w 348"/>
                <a:gd name="T25" fmla="*/ 473 h 473"/>
                <a:gd name="T26" fmla="*/ 227 w 348"/>
                <a:gd name="T27" fmla="*/ 420 h 473"/>
                <a:gd name="T28" fmla="*/ 227 w 348"/>
                <a:gd name="T29" fmla="*/ 447 h 473"/>
                <a:gd name="T30" fmla="*/ 242 w 348"/>
                <a:gd name="T31" fmla="*/ 463 h 473"/>
                <a:gd name="T32" fmla="*/ 340 w 348"/>
                <a:gd name="T33" fmla="*/ 463 h 473"/>
                <a:gd name="T34" fmla="*/ 348 w 348"/>
                <a:gd name="T35" fmla="*/ 453 h 473"/>
                <a:gd name="T36" fmla="*/ 348 w 348"/>
                <a:gd name="T37" fmla="*/ 444 h 473"/>
                <a:gd name="T38" fmla="*/ 331 w 348"/>
                <a:gd name="T39" fmla="*/ 428 h 473"/>
                <a:gd name="T40" fmla="*/ 227 w 348"/>
                <a:gd name="T41" fmla="*/ 379 h 473"/>
                <a:gd name="T42" fmla="*/ 153 w 348"/>
                <a:gd name="T43" fmla="*/ 418 h 473"/>
                <a:gd name="T44" fmla="*/ 77 w 348"/>
                <a:gd name="T45" fmla="*/ 299 h 473"/>
                <a:gd name="T46" fmla="*/ 158 w 348"/>
                <a:gd name="T47" fmla="*/ 179 h 473"/>
                <a:gd name="T48" fmla="*/ 227 w 348"/>
                <a:gd name="T49" fmla="*/ 299 h 473"/>
                <a:gd name="T50" fmla="*/ 227 w 348"/>
                <a:gd name="T51" fmla="*/ 379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48" h="473">
                  <a:moveTo>
                    <a:pt x="331" y="428"/>
                  </a:moveTo>
                  <a:cubicBezTo>
                    <a:pt x="299" y="418"/>
                    <a:pt x="299" y="418"/>
                    <a:pt x="299" y="418"/>
                  </a:cubicBezTo>
                  <a:cubicBezTo>
                    <a:pt x="299" y="16"/>
                    <a:pt x="299" y="16"/>
                    <a:pt x="299" y="16"/>
                  </a:cubicBezTo>
                  <a:cubicBezTo>
                    <a:pt x="299" y="6"/>
                    <a:pt x="296" y="0"/>
                    <a:pt x="284" y="0"/>
                  </a:cubicBezTo>
                  <a:cubicBezTo>
                    <a:pt x="186" y="0"/>
                    <a:pt x="186" y="0"/>
                    <a:pt x="186" y="0"/>
                  </a:cubicBezTo>
                  <a:cubicBezTo>
                    <a:pt x="179" y="0"/>
                    <a:pt x="178" y="4"/>
                    <a:pt x="178" y="11"/>
                  </a:cubicBezTo>
                  <a:cubicBezTo>
                    <a:pt x="178" y="19"/>
                    <a:pt x="178" y="19"/>
                    <a:pt x="178" y="19"/>
                  </a:cubicBezTo>
                  <a:cubicBezTo>
                    <a:pt x="178" y="31"/>
                    <a:pt x="182" y="32"/>
                    <a:pt x="196" y="36"/>
                  </a:cubicBezTo>
                  <a:cubicBezTo>
                    <a:pt x="227" y="45"/>
                    <a:pt x="227" y="45"/>
                    <a:pt x="227" y="45"/>
                  </a:cubicBezTo>
                  <a:cubicBezTo>
                    <a:pt x="227" y="158"/>
                    <a:pt x="227" y="158"/>
                    <a:pt x="227" y="158"/>
                  </a:cubicBezTo>
                  <a:cubicBezTo>
                    <a:pt x="215" y="148"/>
                    <a:pt x="190" y="133"/>
                    <a:pt x="153" y="133"/>
                  </a:cubicBezTo>
                  <a:cubicBezTo>
                    <a:pt x="81" y="133"/>
                    <a:pt x="0" y="185"/>
                    <a:pt x="0" y="313"/>
                  </a:cubicBezTo>
                  <a:cubicBezTo>
                    <a:pt x="0" y="425"/>
                    <a:pt x="62" y="473"/>
                    <a:pt x="123" y="473"/>
                  </a:cubicBezTo>
                  <a:cubicBezTo>
                    <a:pt x="162" y="473"/>
                    <a:pt x="195" y="453"/>
                    <a:pt x="227" y="420"/>
                  </a:cubicBezTo>
                  <a:cubicBezTo>
                    <a:pt x="227" y="447"/>
                    <a:pt x="227" y="447"/>
                    <a:pt x="227" y="447"/>
                  </a:cubicBezTo>
                  <a:cubicBezTo>
                    <a:pt x="227" y="457"/>
                    <a:pt x="230" y="463"/>
                    <a:pt x="242" y="463"/>
                  </a:cubicBezTo>
                  <a:cubicBezTo>
                    <a:pt x="340" y="463"/>
                    <a:pt x="340" y="463"/>
                    <a:pt x="340" y="463"/>
                  </a:cubicBezTo>
                  <a:cubicBezTo>
                    <a:pt x="347" y="463"/>
                    <a:pt x="348" y="459"/>
                    <a:pt x="348" y="453"/>
                  </a:cubicBezTo>
                  <a:cubicBezTo>
                    <a:pt x="348" y="444"/>
                    <a:pt x="348" y="444"/>
                    <a:pt x="348" y="444"/>
                  </a:cubicBezTo>
                  <a:cubicBezTo>
                    <a:pt x="348" y="432"/>
                    <a:pt x="344" y="432"/>
                    <a:pt x="331" y="428"/>
                  </a:cubicBezTo>
                  <a:close/>
                  <a:moveTo>
                    <a:pt x="227" y="379"/>
                  </a:moveTo>
                  <a:cubicBezTo>
                    <a:pt x="205" y="401"/>
                    <a:pt x="181" y="418"/>
                    <a:pt x="153" y="418"/>
                  </a:cubicBezTo>
                  <a:cubicBezTo>
                    <a:pt x="100" y="418"/>
                    <a:pt x="77" y="362"/>
                    <a:pt x="77" y="299"/>
                  </a:cubicBezTo>
                  <a:cubicBezTo>
                    <a:pt x="77" y="225"/>
                    <a:pt x="109" y="179"/>
                    <a:pt x="158" y="179"/>
                  </a:cubicBezTo>
                  <a:cubicBezTo>
                    <a:pt x="209" y="179"/>
                    <a:pt x="227" y="229"/>
                    <a:pt x="227" y="299"/>
                  </a:cubicBezTo>
                  <a:lnTo>
                    <a:pt x="227" y="379"/>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nl-NL"/>
            </a:p>
          </p:txBody>
        </p:sp>
        <p:sp>
          <p:nvSpPr>
            <p:cNvPr id="17" name="Freeform 12"/>
            <p:cNvSpPr>
              <a:spLocks/>
            </p:cNvSpPr>
            <p:nvPr userDrawn="1"/>
          </p:nvSpPr>
          <p:spPr bwMode="auto">
            <a:xfrm>
              <a:off x="7032625" y="6354763"/>
              <a:ext cx="234950" cy="211138"/>
            </a:xfrm>
            <a:custGeom>
              <a:avLst/>
              <a:gdLst>
                <a:gd name="T0" fmla="*/ 323 w 372"/>
                <a:gd name="T1" fmla="*/ 15 h 330"/>
                <a:gd name="T2" fmla="*/ 308 w 372"/>
                <a:gd name="T3" fmla="*/ 0 h 330"/>
                <a:gd name="T4" fmla="*/ 210 w 372"/>
                <a:gd name="T5" fmla="*/ 0 h 330"/>
                <a:gd name="T6" fmla="*/ 202 w 372"/>
                <a:gd name="T7" fmla="*/ 10 h 330"/>
                <a:gd name="T8" fmla="*/ 202 w 372"/>
                <a:gd name="T9" fmla="*/ 19 h 330"/>
                <a:gd name="T10" fmla="*/ 219 w 372"/>
                <a:gd name="T11" fmla="*/ 35 h 330"/>
                <a:gd name="T12" fmla="*/ 251 w 372"/>
                <a:gd name="T13" fmla="*/ 44 h 330"/>
                <a:gd name="T14" fmla="*/ 251 w 372"/>
                <a:gd name="T15" fmla="*/ 236 h 330"/>
                <a:gd name="T16" fmla="*/ 176 w 372"/>
                <a:gd name="T17" fmla="*/ 275 h 330"/>
                <a:gd name="T18" fmla="*/ 121 w 372"/>
                <a:gd name="T19" fmla="*/ 169 h 330"/>
                <a:gd name="T20" fmla="*/ 121 w 372"/>
                <a:gd name="T21" fmla="*/ 15 h 330"/>
                <a:gd name="T22" fmla="*/ 106 w 372"/>
                <a:gd name="T23" fmla="*/ 0 h 330"/>
                <a:gd name="T24" fmla="*/ 8 w 372"/>
                <a:gd name="T25" fmla="*/ 0 h 330"/>
                <a:gd name="T26" fmla="*/ 0 w 372"/>
                <a:gd name="T27" fmla="*/ 10 h 330"/>
                <a:gd name="T28" fmla="*/ 0 w 372"/>
                <a:gd name="T29" fmla="*/ 19 h 330"/>
                <a:gd name="T30" fmla="*/ 18 w 372"/>
                <a:gd name="T31" fmla="*/ 35 h 330"/>
                <a:gd name="T32" fmla="*/ 49 w 372"/>
                <a:gd name="T33" fmla="*/ 44 h 330"/>
                <a:gd name="T34" fmla="*/ 49 w 372"/>
                <a:gd name="T35" fmla="*/ 207 h 330"/>
                <a:gd name="T36" fmla="*/ 145 w 372"/>
                <a:gd name="T37" fmla="*/ 330 h 330"/>
                <a:gd name="T38" fmla="*/ 251 w 372"/>
                <a:gd name="T39" fmla="*/ 277 h 330"/>
                <a:gd name="T40" fmla="*/ 251 w 372"/>
                <a:gd name="T41" fmla="*/ 304 h 330"/>
                <a:gd name="T42" fmla="*/ 266 w 372"/>
                <a:gd name="T43" fmla="*/ 320 h 330"/>
                <a:gd name="T44" fmla="*/ 364 w 372"/>
                <a:gd name="T45" fmla="*/ 320 h 330"/>
                <a:gd name="T46" fmla="*/ 372 w 372"/>
                <a:gd name="T47" fmla="*/ 310 h 330"/>
                <a:gd name="T48" fmla="*/ 372 w 372"/>
                <a:gd name="T49" fmla="*/ 301 h 330"/>
                <a:gd name="T50" fmla="*/ 354 w 372"/>
                <a:gd name="T51" fmla="*/ 285 h 330"/>
                <a:gd name="T52" fmla="*/ 323 w 372"/>
                <a:gd name="T53" fmla="*/ 275 h 330"/>
                <a:gd name="T54" fmla="*/ 323 w 372"/>
                <a:gd name="T55" fmla="*/ 15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72" h="330">
                  <a:moveTo>
                    <a:pt x="323" y="15"/>
                  </a:moveTo>
                  <a:cubicBezTo>
                    <a:pt x="323" y="6"/>
                    <a:pt x="320" y="0"/>
                    <a:pt x="308" y="0"/>
                  </a:cubicBezTo>
                  <a:cubicBezTo>
                    <a:pt x="210" y="0"/>
                    <a:pt x="210" y="0"/>
                    <a:pt x="210" y="0"/>
                  </a:cubicBezTo>
                  <a:cubicBezTo>
                    <a:pt x="202" y="0"/>
                    <a:pt x="202" y="4"/>
                    <a:pt x="202" y="10"/>
                  </a:cubicBezTo>
                  <a:cubicBezTo>
                    <a:pt x="202" y="19"/>
                    <a:pt x="202" y="19"/>
                    <a:pt x="202" y="19"/>
                  </a:cubicBezTo>
                  <a:cubicBezTo>
                    <a:pt x="202" y="31"/>
                    <a:pt x="206" y="31"/>
                    <a:pt x="219" y="35"/>
                  </a:cubicBezTo>
                  <a:cubicBezTo>
                    <a:pt x="251" y="44"/>
                    <a:pt x="251" y="44"/>
                    <a:pt x="251" y="44"/>
                  </a:cubicBezTo>
                  <a:cubicBezTo>
                    <a:pt x="251" y="236"/>
                    <a:pt x="251" y="236"/>
                    <a:pt x="251" y="236"/>
                  </a:cubicBezTo>
                  <a:cubicBezTo>
                    <a:pt x="224" y="264"/>
                    <a:pt x="204" y="275"/>
                    <a:pt x="176" y="275"/>
                  </a:cubicBezTo>
                  <a:cubicBezTo>
                    <a:pt x="125" y="275"/>
                    <a:pt x="121" y="236"/>
                    <a:pt x="121" y="169"/>
                  </a:cubicBezTo>
                  <a:cubicBezTo>
                    <a:pt x="121" y="15"/>
                    <a:pt x="121" y="15"/>
                    <a:pt x="121" y="15"/>
                  </a:cubicBezTo>
                  <a:cubicBezTo>
                    <a:pt x="121" y="6"/>
                    <a:pt x="118" y="0"/>
                    <a:pt x="106" y="0"/>
                  </a:cubicBezTo>
                  <a:cubicBezTo>
                    <a:pt x="8" y="0"/>
                    <a:pt x="8" y="0"/>
                    <a:pt x="8" y="0"/>
                  </a:cubicBezTo>
                  <a:cubicBezTo>
                    <a:pt x="1" y="0"/>
                    <a:pt x="0" y="4"/>
                    <a:pt x="0" y="10"/>
                  </a:cubicBezTo>
                  <a:cubicBezTo>
                    <a:pt x="0" y="19"/>
                    <a:pt x="0" y="19"/>
                    <a:pt x="0" y="19"/>
                  </a:cubicBezTo>
                  <a:cubicBezTo>
                    <a:pt x="0" y="31"/>
                    <a:pt x="4" y="31"/>
                    <a:pt x="18" y="35"/>
                  </a:cubicBezTo>
                  <a:cubicBezTo>
                    <a:pt x="49" y="44"/>
                    <a:pt x="49" y="44"/>
                    <a:pt x="49" y="44"/>
                  </a:cubicBezTo>
                  <a:cubicBezTo>
                    <a:pt x="49" y="207"/>
                    <a:pt x="49" y="207"/>
                    <a:pt x="49" y="207"/>
                  </a:cubicBezTo>
                  <a:cubicBezTo>
                    <a:pt x="49" y="309"/>
                    <a:pt x="96" y="330"/>
                    <a:pt x="145" y="330"/>
                  </a:cubicBezTo>
                  <a:cubicBezTo>
                    <a:pt x="188" y="330"/>
                    <a:pt x="220" y="312"/>
                    <a:pt x="251" y="277"/>
                  </a:cubicBezTo>
                  <a:cubicBezTo>
                    <a:pt x="251" y="304"/>
                    <a:pt x="251" y="304"/>
                    <a:pt x="251" y="304"/>
                  </a:cubicBezTo>
                  <a:cubicBezTo>
                    <a:pt x="251" y="314"/>
                    <a:pt x="254" y="320"/>
                    <a:pt x="266" y="320"/>
                  </a:cubicBezTo>
                  <a:cubicBezTo>
                    <a:pt x="364" y="320"/>
                    <a:pt x="364" y="320"/>
                    <a:pt x="364" y="320"/>
                  </a:cubicBezTo>
                  <a:cubicBezTo>
                    <a:pt x="371" y="320"/>
                    <a:pt x="372" y="316"/>
                    <a:pt x="372" y="310"/>
                  </a:cubicBezTo>
                  <a:cubicBezTo>
                    <a:pt x="372" y="301"/>
                    <a:pt x="372" y="301"/>
                    <a:pt x="372" y="301"/>
                  </a:cubicBezTo>
                  <a:cubicBezTo>
                    <a:pt x="372" y="289"/>
                    <a:pt x="368" y="289"/>
                    <a:pt x="354" y="285"/>
                  </a:cubicBezTo>
                  <a:cubicBezTo>
                    <a:pt x="323" y="275"/>
                    <a:pt x="323" y="275"/>
                    <a:pt x="323" y="275"/>
                  </a:cubicBezTo>
                  <a:lnTo>
                    <a:pt x="323" y="15"/>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nl-NL"/>
            </a:p>
          </p:txBody>
        </p:sp>
        <p:sp>
          <p:nvSpPr>
            <p:cNvPr id="18" name="Freeform 13"/>
            <p:cNvSpPr>
              <a:spLocks noEditPoints="1"/>
            </p:cNvSpPr>
            <p:nvPr userDrawn="1"/>
          </p:nvSpPr>
          <p:spPr bwMode="auto">
            <a:xfrm>
              <a:off x="6140450" y="6348413"/>
              <a:ext cx="195263" cy="217488"/>
            </a:xfrm>
            <a:custGeom>
              <a:avLst/>
              <a:gdLst>
                <a:gd name="T0" fmla="*/ 289 w 307"/>
                <a:gd name="T1" fmla="*/ 295 h 340"/>
                <a:gd name="T2" fmla="*/ 258 w 307"/>
                <a:gd name="T3" fmla="*/ 285 h 340"/>
                <a:gd name="T4" fmla="*/ 258 w 307"/>
                <a:gd name="T5" fmla="*/ 106 h 340"/>
                <a:gd name="T6" fmla="*/ 130 w 307"/>
                <a:gd name="T7" fmla="*/ 0 h 340"/>
                <a:gd name="T8" fmla="*/ 45 w 307"/>
                <a:gd name="T9" fmla="*/ 12 h 340"/>
                <a:gd name="T10" fmla="*/ 22 w 307"/>
                <a:gd name="T11" fmla="*/ 39 h 340"/>
                <a:gd name="T12" fmla="*/ 18 w 307"/>
                <a:gd name="T13" fmla="*/ 74 h 340"/>
                <a:gd name="T14" fmla="*/ 24 w 307"/>
                <a:gd name="T15" fmla="*/ 84 h 340"/>
                <a:gd name="T16" fmla="*/ 43 w 307"/>
                <a:gd name="T17" fmla="*/ 76 h 340"/>
                <a:gd name="T18" fmla="*/ 125 w 307"/>
                <a:gd name="T19" fmla="*/ 54 h 340"/>
                <a:gd name="T20" fmla="*/ 185 w 307"/>
                <a:gd name="T21" fmla="*/ 118 h 340"/>
                <a:gd name="T22" fmla="*/ 185 w 307"/>
                <a:gd name="T23" fmla="*/ 151 h 340"/>
                <a:gd name="T24" fmla="*/ 63 w 307"/>
                <a:gd name="T25" fmla="*/ 176 h 340"/>
                <a:gd name="T26" fmla="*/ 0 w 307"/>
                <a:gd name="T27" fmla="*/ 250 h 340"/>
                <a:gd name="T28" fmla="*/ 83 w 307"/>
                <a:gd name="T29" fmla="*/ 340 h 340"/>
                <a:gd name="T30" fmla="*/ 185 w 307"/>
                <a:gd name="T31" fmla="*/ 290 h 340"/>
                <a:gd name="T32" fmla="*/ 185 w 307"/>
                <a:gd name="T33" fmla="*/ 314 h 340"/>
                <a:gd name="T34" fmla="*/ 200 w 307"/>
                <a:gd name="T35" fmla="*/ 330 h 340"/>
                <a:gd name="T36" fmla="*/ 298 w 307"/>
                <a:gd name="T37" fmla="*/ 330 h 340"/>
                <a:gd name="T38" fmla="*/ 307 w 307"/>
                <a:gd name="T39" fmla="*/ 320 h 340"/>
                <a:gd name="T40" fmla="*/ 307 w 307"/>
                <a:gd name="T41" fmla="*/ 311 h 340"/>
                <a:gd name="T42" fmla="*/ 289 w 307"/>
                <a:gd name="T43" fmla="*/ 295 h 340"/>
                <a:gd name="T44" fmla="*/ 185 w 307"/>
                <a:gd name="T45" fmla="*/ 254 h 340"/>
                <a:gd name="T46" fmla="*/ 116 w 307"/>
                <a:gd name="T47" fmla="*/ 285 h 340"/>
                <a:gd name="T48" fmla="*/ 78 w 307"/>
                <a:gd name="T49" fmla="*/ 244 h 340"/>
                <a:gd name="T50" fmla="*/ 114 w 307"/>
                <a:gd name="T51" fmla="*/ 201 h 340"/>
                <a:gd name="T52" fmla="*/ 185 w 307"/>
                <a:gd name="T53" fmla="*/ 184 h 340"/>
                <a:gd name="T54" fmla="*/ 185 w 307"/>
                <a:gd name="T55" fmla="*/ 254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07" h="340">
                  <a:moveTo>
                    <a:pt x="289" y="295"/>
                  </a:moveTo>
                  <a:cubicBezTo>
                    <a:pt x="258" y="285"/>
                    <a:pt x="258" y="285"/>
                    <a:pt x="258" y="285"/>
                  </a:cubicBezTo>
                  <a:cubicBezTo>
                    <a:pt x="258" y="106"/>
                    <a:pt x="258" y="106"/>
                    <a:pt x="258" y="106"/>
                  </a:cubicBezTo>
                  <a:cubicBezTo>
                    <a:pt x="258" y="27"/>
                    <a:pt x="202" y="0"/>
                    <a:pt x="130" y="0"/>
                  </a:cubicBezTo>
                  <a:cubicBezTo>
                    <a:pt x="87" y="0"/>
                    <a:pt x="52" y="10"/>
                    <a:pt x="45" y="12"/>
                  </a:cubicBezTo>
                  <a:cubicBezTo>
                    <a:pt x="27" y="17"/>
                    <a:pt x="24" y="21"/>
                    <a:pt x="22" y="39"/>
                  </a:cubicBezTo>
                  <a:cubicBezTo>
                    <a:pt x="18" y="74"/>
                    <a:pt x="18" y="74"/>
                    <a:pt x="18" y="74"/>
                  </a:cubicBezTo>
                  <a:cubicBezTo>
                    <a:pt x="18" y="81"/>
                    <a:pt x="20" y="84"/>
                    <a:pt x="24" y="84"/>
                  </a:cubicBezTo>
                  <a:cubicBezTo>
                    <a:pt x="30" y="84"/>
                    <a:pt x="38" y="79"/>
                    <a:pt x="43" y="76"/>
                  </a:cubicBezTo>
                  <a:cubicBezTo>
                    <a:pt x="65" y="64"/>
                    <a:pt x="98" y="54"/>
                    <a:pt x="125" y="54"/>
                  </a:cubicBezTo>
                  <a:cubicBezTo>
                    <a:pt x="182" y="54"/>
                    <a:pt x="185" y="92"/>
                    <a:pt x="185" y="118"/>
                  </a:cubicBezTo>
                  <a:cubicBezTo>
                    <a:pt x="185" y="151"/>
                    <a:pt x="185" y="151"/>
                    <a:pt x="185" y="151"/>
                  </a:cubicBezTo>
                  <a:cubicBezTo>
                    <a:pt x="63" y="176"/>
                    <a:pt x="63" y="176"/>
                    <a:pt x="63" y="176"/>
                  </a:cubicBezTo>
                  <a:cubicBezTo>
                    <a:pt x="22" y="184"/>
                    <a:pt x="0" y="203"/>
                    <a:pt x="0" y="250"/>
                  </a:cubicBezTo>
                  <a:cubicBezTo>
                    <a:pt x="0" y="302"/>
                    <a:pt x="27" y="340"/>
                    <a:pt x="83" y="340"/>
                  </a:cubicBezTo>
                  <a:cubicBezTo>
                    <a:pt x="119" y="340"/>
                    <a:pt x="145" y="328"/>
                    <a:pt x="185" y="290"/>
                  </a:cubicBezTo>
                  <a:cubicBezTo>
                    <a:pt x="185" y="314"/>
                    <a:pt x="185" y="314"/>
                    <a:pt x="185" y="314"/>
                  </a:cubicBezTo>
                  <a:cubicBezTo>
                    <a:pt x="185" y="324"/>
                    <a:pt x="188" y="330"/>
                    <a:pt x="200" y="330"/>
                  </a:cubicBezTo>
                  <a:cubicBezTo>
                    <a:pt x="298" y="330"/>
                    <a:pt x="298" y="330"/>
                    <a:pt x="298" y="330"/>
                  </a:cubicBezTo>
                  <a:cubicBezTo>
                    <a:pt x="305" y="330"/>
                    <a:pt x="307" y="326"/>
                    <a:pt x="307" y="320"/>
                  </a:cubicBezTo>
                  <a:cubicBezTo>
                    <a:pt x="307" y="311"/>
                    <a:pt x="307" y="311"/>
                    <a:pt x="307" y="311"/>
                  </a:cubicBezTo>
                  <a:cubicBezTo>
                    <a:pt x="307" y="299"/>
                    <a:pt x="303" y="299"/>
                    <a:pt x="289" y="295"/>
                  </a:cubicBezTo>
                  <a:close/>
                  <a:moveTo>
                    <a:pt x="185" y="254"/>
                  </a:moveTo>
                  <a:cubicBezTo>
                    <a:pt x="160" y="276"/>
                    <a:pt x="135" y="285"/>
                    <a:pt x="116" y="285"/>
                  </a:cubicBezTo>
                  <a:cubicBezTo>
                    <a:pt x="99" y="285"/>
                    <a:pt x="78" y="278"/>
                    <a:pt x="78" y="244"/>
                  </a:cubicBezTo>
                  <a:cubicBezTo>
                    <a:pt x="78" y="211"/>
                    <a:pt x="97" y="205"/>
                    <a:pt x="114" y="201"/>
                  </a:cubicBezTo>
                  <a:cubicBezTo>
                    <a:pt x="185" y="184"/>
                    <a:pt x="185" y="184"/>
                    <a:pt x="185" y="184"/>
                  </a:cubicBezTo>
                  <a:cubicBezTo>
                    <a:pt x="185" y="254"/>
                    <a:pt x="185" y="254"/>
                    <a:pt x="185" y="254"/>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nl-NL"/>
            </a:p>
          </p:txBody>
        </p:sp>
        <p:sp>
          <p:nvSpPr>
            <p:cNvPr id="19" name="Freeform 14"/>
            <p:cNvSpPr>
              <a:spLocks noEditPoints="1"/>
            </p:cNvSpPr>
            <p:nvPr userDrawn="1"/>
          </p:nvSpPr>
          <p:spPr bwMode="auto">
            <a:xfrm>
              <a:off x="6565900" y="6264275"/>
              <a:ext cx="222250" cy="301625"/>
            </a:xfrm>
            <a:custGeom>
              <a:avLst/>
              <a:gdLst>
                <a:gd name="T0" fmla="*/ 226 w 349"/>
                <a:gd name="T1" fmla="*/ 133 h 473"/>
                <a:gd name="T2" fmla="*/ 122 w 349"/>
                <a:gd name="T3" fmla="*/ 185 h 473"/>
                <a:gd name="T4" fmla="*/ 122 w 349"/>
                <a:gd name="T5" fmla="*/ 16 h 473"/>
                <a:gd name="T6" fmla="*/ 107 w 349"/>
                <a:gd name="T7" fmla="*/ 0 h 473"/>
                <a:gd name="T8" fmla="*/ 9 w 349"/>
                <a:gd name="T9" fmla="*/ 0 h 473"/>
                <a:gd name="T10" fmla="*/ 0 w 349"/>
                <a:gd name="T11" fmla="*/ 11 h 473"/>
                <a:gd name="T12" fmla="*/ 0 w 349"/>
                <a:gd name="T13" fmla="*/ 19 h 473"/>
                <a:gd name="T14" fmla="*/ 18 w 349"/>
                <a:gd name="T15" fmla="*/ 36 h 473"/>
                <a:gd name="T16" fmla="*/ 49 w 349"/>
                <a:gd name="T17" fmla="*/ 45 h 473"/>
                <a:gd name="T18" fmla="*/ 49 w 349"/>
                <a:gd name="T19" fmla="*/ 422 h 473"/>
                <a:gd name="T20" fmla="*/ 62 w 349"/>
                <a:gd name="T21" fmla="*/ 445 h 473"/>
                <a:gd name="T22" fmla="*/ 182 w 349"/>
                <a:gd name="T23" fmla="*/ 473 h 473"/>
                <a:gd name="T24" fmla="*/ 349 w 349"/>
                <a:gd name="T25" fmla="*/ 291 h 473"/>
                <a:gd name="T26" fmla="*/ 226 w 349"/>
                <a:gd name="T27" fmla="*/ 133 h 473"/>
                <a:gd name="T28" fmla="*/ 181 w 349"/>
                <a:gd name="T29" fmla="*/ 430 h 473"/>
                <a:gd name="T30" fmla="*/ 122 w 349"/>
                <a:gd name="T31" fmla="*/ 337 h 473"/>
                <a:gd name="T32" fmla="*/ 122 w 349"/>
                <a:gd name="T33" fmla="*/ 227 h 473"/>
                <a:gd name="T34" fmla="*/ 196 w 349"/>
                <a:gd name="T35" fmla="*/ 188 h 473"/>
                <a:gd name="T36" fmla="*/ 271 w 349"/>
                <a:gd name="T37" fmla="*/ 305 h 473"/>
                <a:gd name="T38" fmla="*/ 181 w 349"/>
                <a:gd name="T39" fmla="*/ 430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9" h="473">
                  <a:moveTo>
                    <a:pt x="226" y="133"/>
                  </a:moveTo>
                  <a:cubicBezTo>
                    <a:pt x="188" y="133"/>
                    <a:pt x="154" y="153"/>
                    <a:pt x="122" y="185"/>
                  </a:cubicBezTo>
                  <a:cubicBezTo>
                    <a:pt x="122" y="16"/>
                    <a:pt x="122" y="16"/>
                    <a:pt x="122" y="16"/>
                  </a:cubicBezTo>
                  <a:cubicBezTo>
                    <a:pt x="122" y="6"/>
                    <a:pt x="119" y="0"/>
                    <a:pt x="107" y="0"/>
                  </a:cubicBezTo>
                  <a:cubicBezTo>
                    <a:pt x="9" y="0"/>
                    <a:pt x="9" y="0"/>
                    <a:pt x="9" y="0"/>
                  </a:cubicBezTo>
                  <a:cubicBezTo>
                    <a:pt x="2" y="0"/>
                    <a:pt x="0" y="4"/>
                    <a:pt x="0" y="11"/>
                  </a:cubicBezTo>
                  <a:cubicBezTo>
                    <a:pt x="0" y="19"/>
                    <a:pt x="0" y="19"/>
                    <a:pt x="0" y="19"/>
                  </a:cubicBezTo>
                  <a:cubicBezTo>
                    <a:pt x="0" y="31"/>
                    <a:pt x="4" y="32"/>
                    <a:pt x="18" y="36"/>
                  </a:cubicBezTo>
                  <a:cubicBezTo>
                    <a:pt x="49" y="45"/>
                    <a:pt x="49" y="45"/>
                    <a:pt x="49" y="45"/>
                  </a:cubicBezTo>
                  <a:cubicBezTo>
                    <a:pt x="49" y="422"/>
                    <a:pt x="49" y="422"/>
                    <a:pt x="49" y="422"/>
                  </a:cubicBezTo>
                  <a:cubicBezTo>
                    <a:pt x="49" y="431"/>
                    <a:pt x="50" y="438"/>
                    <a:pt x="62" y="445"/>
                  </a:cubicBezTo>
                  <a:cubicBezTo>
                    <a:pt x="83" y="458"/>
                    <a:pt x="135" y="473"/>
                    <a:pt x="182" y="473"/>
                  </a:cubicBezTo>
                  <a:cubicBezTo>
                    <a:pt x="287" y="473"/>
                    <a:pt x="349" y="399"/>
                    <a:pt x="349" y="291"/>
                  </a:cubicBezTo>
                  <a:cubicBezTo>
                    <a:pt x="349" y="182"/>
                    <a:pt x="287" y="133"/>
                    <a:pt x="226" y="133"/>
                  </a:cubicBezTo>
                  <a:close/>
                  <a:moveTo>
                    <a:pt x="181" y="430"/>
                  </a:moveTo>
                  <a:cubicBezTo>
                    <a:pt x="131" y="430"/>
                    <a:pt x="122" y="385"/>
                    <a:pt x="122" y="337"/>
                  </a:cubicBezTo>
                  <a:cubicBezTo>
                    <a:pt x="122" y="227"/>
                    <a:pt x="122" y="227"/>
                    <a:pt x="122" y="227"/>
                  </a:cubicBezTo>
                  <a:cubicBezTo>
                    <a:pt x="143" y="205"/>
                    <a:pt x="168" y="188"/>
                    <a:pt x="196" y="188"/>
                  </a:cubicBezTo>
                  <a:cubicBezTo>
                    <a:pt x="249" y="188"/>
                    <a:pt x="271" y="244"/>
                    <a:pt x="271" y="305"/>
                  </a:cubicBezTo>
                  <a:cubicBezTo>
                    <a:pt x="271" y="390"/>
                    <a:pt x="229" y="430"/>
                    <a:pt x="181" y="430"/>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nl-NL"/>
            </a:p>
          </p:txBody>
        </p:sp>
        <p:sp>
          <p:nvSpPr>
            <p:cNvPr id="20" name="Freeform 15"/>
            <p:cNvSpPr>
              <a:spLocks noEditPoints="1"/>
            </p:cNvSpPr>
            <p:nvPr userDrawn="1"/>
          </p:nvSpPr>
          <p:spPr bwMode="auto">
            <a:xfrm>
              <a:off x="7283450" y="6264275"/>
              <a:ext cx="222250" cy="301625"/>
            </a:xfrm>
            <a:custGeom>
              <a:avLst/>
              <a:gdLst>
                <a:gd name="T0" fmla="*/ 331 w 349"/>
                <a:gd name="T1" fmla="*/ 428 h 473"/>
                <a:gd name="T2" fmla="*/ 300 w 349"/>
                <a:gd name="T3" fmla="*/ 418 h 473"/>
                <a:gd name="T4" fmla="*/ 300 w 349"/>
                <a:gd name="T5" fmla="*/ 16 h 473"/>
                <a:gd name="T6" fmla="*/ 285 w 349"/>
                <a:gd name="T7" fmla="*/ 0 h 473"/>
                <a:gd name="T8" fmla="*/ 187 w 349"/>
                <a:gd name="T9" fmla="*/ 0 h 473"/>
                <a:gd name="T10" fmla="*/ 178 w 349"/>
                <a:gd name="T11" fmla="*/ 11 h 473"/>
                <a:gd name="T12" fmla="*/ 178 w 349"/>
                <a:gd name="T13" fmla="*/ 19 h 473"/>
                <a:gd name="T14" fmla="*/ 196 w 349"/>
                <a:gd name="T15" fmla="*/ 36 h 473"/>
                <a:gd name="T16" fmla="*/ 227 w 349"/>
                <a:gd name="T17" fmla="*/ 45 h 473"/>
                <a:gd name="T18" fmla="*/ 227 w 349"/>
                <a:gd name="T19" fmla="*/ 158 h 473"/>
                <a:gd name="T20" fmla="*/ 153 w 349"/>
                <a:gd name="T21" fmla="*/ 133 h 473"/>
                <a:gd name="T22" fmla="*/ 0 w 349"/>
                <a:gd name="T23" fmla="*/ 313 h 473"/>
                <a:gd name="T24" fmla="*/ 123 w 349"/>
                <a:gd name="T25" fmla="*/ 473 h 473"/>
                <a:gd name="T26" fmla="*/ 227 w 349"/>
                <a:gd name="T27" fmla="*/ 420 h 473"/>
                <a:gd name="T28" fmla="*/ 227 w 349"/>
                <a:gd name="T29" fmla="*/ 447 h 473"/>
                <a:gd name="T30" fmla="*/ 242 w 349"/>
                <a:gd name="T31" fmla="*/ 463 h 473"/>
                <a:gd name="T32" fmla="*/ 340 w 349"/>
                <a:gd name="T33" fmla="*/ 463 h 473"/>
                <a:gd name="T34" fmla="*/ 349 w 349"/>
                <a:gd name="T35" fmla="*/ 453 h 473"/>
                <a:gd name="T36" fmla="*/ 349 w 349"/>
                <a:gd name="T37" fmla="*/ 444 h 473"/>
                <a:gd name="T38" fmla="*/ 331 w 349"/>
                <a:gd name="T39" fmla="*/ 428 h 473"/>
                <a:gd name="T40" fmla="*/ 227 w 349"/>
                <a:gd name="T41" fmla="*/ 379 h 473"/>
                <a:gd name="T42" fmla="*/ 153 w 349"/>
                <a:gd name="T43" fmla="*/ 418 h 473"/>
                <a:gd name="T44" fmla="*/ 78 w 349"/>
                <a:gd name="T45" fmla="*/ 299 h 473"/>
                <a:gd name="T46" fmla="*/ 158 w 349"/>
                <a:gd name="T47" fmla="*/ 179 h 473"/>
                <a:gd name="T48" fmla="*/ 227 w 349"/>
                <a:gd name="T49" fmla="*/ 299 h 473"/>
                <a:gd name="T50" fmla="*/ 227 w 349"/>
                <a:gd name="T51" fmla="*/ 379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49" h="473">
                  <a:moveTo>
                    <a:pt x="331" y="428"/>
                  </a:moveTo>
                  <a:cubicBezTo>
                    <a:pt x="300" y="418"/>
                    <a:pt x="300" y="418"/>
                    <a:pt x="300" y="418"/>
                  </a:cubicBezTo>
                  <a:cubicBezTo>
                    <a:pt x="300" y="16"/>
                    <a:pt x="300" y="16"/>
                    <a:pt x="300" y="16"/>
                  </a:cubicBezTo>
                  <a:cubicBezTo>
                    <a:pt x="300" y="6"/>
                    <a:pt x="297" y="0"/>
                    <a:pt x="285" y="0"/>
                  </a:cubicBezTo>
                  <a:cubicBezTo>
                    <a:pt x="187" y="0"/>
                    <a:pt x="187" y="0"/>
                    <a:pt x="187" y="0"/>
                  </a:cubicBezTo>
                  <a:cubicBezTo>
                    <a:pt x="179" y="0"/>
                    <a:pt x="178" y="4"/>
                    <a:pt x="178" y="11"/>
                  </a:cubicBezTo>
                  <a:cubicBezTo>
                    <a:pt x="178" y="19"/>
                    <a:pt x="178" y="19"/>
                    <a:pt x="178" y="19"/>
                  </a:cubicBezTo>
                  <a:cubicBezTo>
                    <a:pt x="178" y="31"/>
                    <a:pt x="182" y="32"/>
                    <a:pt x="196" y="36"/>
                  </a:cubicBezTo>
                  <a:cubicBezTo>
                    <a:pt x="227" y="45"/>
                    <a:pt x="227" y="45"/>
                    <a:pt x="227" y="45"/>
                  </a:cubicBezTo>
                  <a:cubicBezTo>
                    <a:pt x="227" y="158"/>
                    <a:pt x="227" y="158"/>
                    <a:pt x="227" y="158"/>
                  </a:cubicBezTo>
                  <a:cubicBezTo>
                    <a:pt x="216" y="148"/>
                    <a:pt x="191" y="133"/>
                    <a:pt x="153" y="133"/>
                  </a:cubicBezTo>
                  <a:cubicBezTo>
                    <a:pt x="82" y="133"/>
                    <a:pt x="0" y="185"/>
                    <a:pt x="0" y="313"/>
                  </a:cubicBezTo>
                  <a:cubicBezTo>
                    <a:pt x="0" y="425"/>
                    <a:pt x="62" y="473"/>
                    <a:pt x="123" y="473"/>
                  </a:cubicBezTo>
                  <a:cubicBezTo>
                    <a:pt x="162" y="473"/>
                    <a:pt x="195" y="453"/>
                    <a:pt x="227" y="420"/>
                  </a:cubicBezTo>
                  <a:cubicBezTo>
                    <a:pt x="227" y="447"/>
                    <a:pt x="227" y="447"/>
                    <a:pt x="227" y="447"/>
                  </a:cubicBezTo>
                  <a:cubicBezTo>
                    <a:pt x="227" y="457"/>
                    <a:pt x="230" y="463"/>
                    <a:pt x="242" y="463"/>
                  </a:cubicBezTo>
                  <a:cubicBezTo>
                    <a:pt x="340" y="463"/>
                    <a:pt x="340" y="463"/>
                    <a:pt x="340" y="463"/>
                  </a:cubicBezTo>
                  <a:cubicBezTo>
                    <a:pt x="347" y="463"/>
                    <a:pt x="349" y="459"/>
                    <a:pt x="349" y="453"/>
                  </a:cubicBezTo>
                  <a:cubicBezTo>
                    <a:pt x="349" y="444"/>
                    <a:pt x="349" y="444"/>
                    <a:pt x="349" y="444"/>
                  </a:cubicBezTo>
                  <a:cubicBezTo>
                    <a:pt x="349" y="432"/>
                    <a:pt x="345" y="432"/>
                    <a:pt x="331" y="428"/>
                  </a:cubicBezTo>
                  <a:close/>
                  <a:moveTo>
                    <a:pt x="227" y="379"/>
                  </a:moveTo>
                  <a:cubicBezTo>
                    <a:pt x="206" y="401"/>
                    <a:pt x="182" y="418"/>
                    <a:pt x="153" y="418"/>
                  </a:cubicBezTo>
                  <a:cubicBezTo>
                    <a:pt x="100" y="418"/>
                    <a:pt x="78" y="362"/>
                    <a:pt x="78" y="299"/>
                  </a:cubicBezTo>
                  <a:cubicBezTo>
                    <a:pt x="78" y="225"/>
                    <a:pt x="110" y="179"/>
                    <a:pt x="158" y="179"/>
                  </a:cubicBezTo>
                  <a:cubicBezTo>
                    <a:pt x="209" y="179"/>
                    <a:pt x="227" y="229"/>
                    <a:pt x="227" y="299"/>
                  </a:cubicBezTo>
                  <a:lnTo>
                    <a:pt x="227" y="379"/>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nl-NL"/>
            </a:p>
          </p:txBody>
        </p:sp>
        <p:sp>
          <p:nvSpPr>
            <p:cNvPr id="21" name="Freeform 16"/>
            <p:cNvSpPr>
              <a:spLocks noEditPoints="1"/>
            </p:cNvSpPr>
            <p:nvPr userDrawn="1"/>
          </p:nvSpPr>
          <p:spPr bwMode="auto">
            <a:xfrm>
              <a:off x="6816725" y="6348413"/>
              <a:ext cx="204788" cy="217488"/>
            </a:xfrm>
            <a:custGeom>
              <a:avLst/>
              <a:gdLst>
                <a:gd name="T0" fmla="*/ 168 w 322"/>
                <a:gd name="T1" fmla="*/ 0 h 340"/>
                <a:gd name="T2" fmla="*/ 0 w 322"/>
                <a:gd name="T3" fmla="*/ 178 h 340"/>
                <a:gd name="T4" fmla="*/ 154 w 322"/>
                <a:gd name="T5" fmla="*/ 340 h 340"/>
                <a:gd name="T6" fmla="*/ 322 w 322"/>
                <a:gd name="T7" fmla="*/ 162 h 340"/>
                <a:gd name="T8" fmla="*/ 168 w 322"/>
                <a:gd name="T9" fmla="*/ 0 h 340"/>
                <a:gd name="T10" fmla="*/ 162 w 322"/>
                <a:gd name="T11" fmla="*/ 294 h 340"/>
                <a:gd name="T12" fmla="*/ 76 w 322"/>
                <a:gd name="T13" fmla="*/ 170 h 340"/>
                <a:gd name="T14" fmla="*/ 162 w 322"/>
                <a:gd name="T15" fmla="*/ 46 h 340"/>
                <a:gd name="T16" fmla="*/ 248 w 322"/>
                <a:gd name="T17" fmla="*/ 170 h 340"/>
                <a:gd name="T18" fmla="*/ 162 w 322"/>
                <a:gd name="T19" fmla="*/ 294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2" h="340">
                  <a:moveTo>
                    <a:pt x="168" y="0"/>
                  </a:moveTo>
                  <a:cubicBezTo>
                    <a:pt x="56" y="0"/>
                    <a:pt x="0" y="86"/>
                    <a:pt x="0" y="178"/>
                  </a:cubicBezTo>
                  <a:cubicBezTo>
                    <a:pt x="0" y="264"/>
                    <a:pt x="48" y="340"/>
                    <a:pt x="154" y="340"/>
                  </a:cubicBezTo>
                  <a:cubicBezTo>
                    <a:pt x="266" y="340"/>
                    <a:pt x="322" y="254"/>
                    <a:pt x="322" y="162"/>
                  </a:cubicBezTo>
                  <a:cubicBezTo>
                    <a:pt x="322" y="76"/>
                    <a:pt x="273" y="0"/>
                    <a:pt x="168" y="0"/>
                  </a:cubicBezTo>
                  <a:close/>
                  <a:moveTo>
                    <a:pt x="162" y="294"/>
                  </a:moveTo>
                  <a:cubicBezTo>
                    <a:pt x="108" y="294"/>
                    <a:pt x="76" y="241"/>
                    <a:pt x="76" y="170"/>
                  </a:cubicBezTo>
                  <a:cubicBezTo>
                    <a:pt x="76" y="100"/>
                    <a:pt x="107" y="46"/>
                    <a:pt x="162" y="46"/>
                  </a:cubicBezTo>
                  <a:cubicBezTo>
                    <a:pt x="215" y="46"/>
                    <a:pt x="248" y="98"/>
                    <a:pt x="248" y="170"/>
                  </a:cubicBezTo>
                  <a:cubicBezTo>
                    <a:pt x="248" y="240"/>
                    <a:pt x="216" y="294"/>
                    <a:pt x="162" y="294"/>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nl-NL"/>
            </a:p>
          </p:txBody>
        </p:sp>
        <p:sp>
          <p:nvSpPr>
            <p:cNvPr id="22" name="Freeform 17"/>
            <p:cNvSpPr>
              <a:spLocks/>
            </p:cNvSpPr>
            <p:nvPr userDrawn="1"/>
          </p:nvSpPr>
          <p:spPr bwMode="auto">
            <a:xfrm>
              <a:off x="8139113" y="6348413"/>
              <a:ext cx="155575" cy="217488"/>
            </a:xfrm>
            <a:custGeom>
              <a:avLst/>
              <a:gdLst>
                <a:gd name="T0" fmla="*/ 247 w 247"/>
                <a:gd name="T1" fmla="*/ 22 h 340"/>
                <a:gd name="T2" fmla="*/ 238 w 247"/>
                <a:gd name="T3" fmla="*/ 11 h 340"/>
                <a:gd name="T4" fmla="*/ 165 w 247"/>
                <a:gd name="T5" fmla="*/ 0 h 340"/>
                <a:gd name="T6" fmla="*/ 0 w 247"/>
                <a:gd name="T7" fmla="*/ 170 h 340"/>
                <a:gd name="T8" fmla="*/ 165 w 247"/>
                <a:gd name="T9" fmla="*/ 340 h 340"/>
                <a:gd name="T10" fmla="*/ 238 w 247"/>
                <a:gd name="T11" fmla="*/ 329 h 340"/>
                <a:gd name="T12" fmla="*/ 247 w 247"/>
                <a:gd name="T13" fmla="*/ 318 h 340"/>
                <a:gd name="T14" fmla="*/ 247 w 247"/>
                <a:gd name="T15" fmla="*/ 269 h 340"/>
                <a:gd name="T16" fmla="*/ 243 w 247"/>
                <a:gd name="T17" fmla="*/ 262 h 340"/>
                <a:gd name="T18" fmla="*/ 231 w 247"/>
                <a:gd name="T19" fmla="*/ 266 h 340"/>
                <a:gd name="T20" fmla="*/ 169 w 247"/>
                <a:gd name="T21" fmla="*/ 281 h 340"/>
                <a:gd name="T22" fmla="*/ 71 w 247"/>
                <a:gd name="T23" fmla="*/ 170 h 340"/>
                <a:gd name="T24" fmla="*/ 169 w 247"/>
                <a:gd name="T25" fmla="*/ 59 h 340"/>
                <a:gd name="T26" fmla="*/ 231 w 247"/>
                <a:gd name="T27" fmla="*/ 74 h 340"/>
                <a:gd name="T28" fmla="*/ 243 w 247"/>
                <a:gd name="T29" fmla="*/ 78 h 340"/>
                <a:gd name="T30" fmla="*/ 247 w 247"/>
                <a:gd name="T31" fmla="*/ 71 h 340"/>
                <a:gd name="T32" fmla="*/ 247 w 247"/>
                <a:gd name="T33" fmla="*/ 22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7" h="340">
                  <a:moveTo>
                    <a:pt x="247" y="22"/>
                  </a:moveTo>
                  <a:cubicBezTo>
                    <a:pt x="247" y="14"/>
                    <a:pt x="245" y="14"/>
                    <a:pt x="238" y="11"/>
                  </a:cubicBezTo>
                  <a:cubicBezTo>
                    <a:pt x="222" y="5"/>
                    <a:pt x="194" y="0"/>
                    <a:pt x="165" y="0"/>
                  </a:cubicBezTo>
                  <a:cubicBezTo>
                    <a:pt x="34" y="0"/>
                    <a:pt x="0" y="92"/>
                    <a:pt x="0" y="170"/>
                  </a:cubicBezTo>
                  <a:cubicBezTo>
                    <a:pt x="0" y="249"/>
                    <a:pt x="33" y="340"/>
                    <a:pt x="165" y="340"/>
                  </a:cubicBezTo>
                  <a:cubicBezTo>
                    <a:pt x="194" y="340"/>
                    <a:pt x="222" y="335"/>
                    <a:pt x="238" y="329"/>
                  </a:cubicBezTo>
                  <a:cubicBezTo>
                    <a:pt x="245" y="326"/>
                    <a:pt x="247" y="326"/>
                    <a:pt x="247" y="318"/>
                  </a:cubicBezTo>
                  <a:cubicBezTo>
                    <a:pt x="247" y="269"/>
                    <a:pt x="247" y="269"/>
                    <a:pt x="247" y="269"/>
                  </a:cubicBezTo>
                  <a:cubicBezTo>
                    <a:pt x="247" y="264"/>
                    <a:pt x="246" y="262"/>
                    <a:pt x="243" y="262"/>
                  </a:cubicBezTo>
                  <a:cubicBezTo>
                    <a:pt x="241" y="262"/>
                    <a:pt x="237" y="264"/>
                    <a:pt x="231" y="266"/>
                  </a:cubicBezTo>
                  <a:cubicBezTo>
                    <a:pt x="221" y="271"/>
                    <a:pt x="199" y="281"/>
                    <a:pt x="169" y="281"/>
                  </a:cubicBezTo>
                  <a:cubicBezTo>
                    <a:pt x="108" y="281"/>
                    <a:pt x="71" y="244"/>
                    <a:pt x="71" y="170"/>
                  </a:cubicBezTo>
                  <a:cubicBezTo>
                    <a:pt x="71" y="95"/>
                    <a:pt x="108" y="59"/>
                    <a:pt x="169" y="59"/>
                  </a:cubicBezTo>
                  <a:cubicBezTo>
                    <a:pt x="199" y="59"/>
                    <a:pt x="221" y="69"/>
                    <a:pt x="231" y="74"/>
                  </a:cubicBezTo>
                  <a:cubicBezTo>
                    <a:pt x="237" y="76"/>
                    <a:pt x="241" y="78"/>
                    <a:pt x="243" y="78"/>
                  </a:cubicBezTo>
                  <a:cubicBezTo>
                    <a:pt x="246" y="78"/>
                    <a:pt x="247" y="76"/>
                    <a:pt x="247" y="71"/>
                  </a:cubicBezTo>
                  <a:lnTo>
                    <a:pt x="247" y="22"/>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nl-NL"/>
            </a:p>
          </p:txBody>
        </p:sp>
        <p:sp>
          <p:nvSpPr>
            <p:cNvPr id="23" name="Freeform 18"/>
            <p:cNvSpPr>
              <a:spLocks/>
            </p:cNvSpPr>
            <p:nvPr userDrawn="1"/>
          </p:nvSpPr>
          <p:spPr bwMode="auto">
            <a:xfrm>
              <a:off x="7542213" y="6354763"/>
              <a:ext cx="200025" cy="211138"/>
            </a:xfrm>
            <a:custGeom>
              <a:avLst/>
              <a:gdLst>
                <a:gd name="T0" fmla="*/ 9 w 317"/>
                <a:gd name="T1" fmla="*/ 0 h 330"/>
                <a:gd name="T2" fmla="*/ 0 w 317"/>
                <a:gd name="T3" fmla="*/ 10 h 330"/>
                <a:gd name="T4" fmla="*/ 0 w 317"/>
                <a:gd name="T5" fmla="*/ 19 h 330"/>
                <a:gd name="T6" fmla="*/ 18 w 317"/>
                <a:gd name="T7" fmla="*/ 35 h 330"/>
                <a:gd name="T8" fmla="*/ 49 w 317"/>
                <a:gd name="T9" fmla="*/ 44 h 330"/>
                <a:gd name="T10" fmla="*/ 49 w 317"/>
                <a:gd name="T11" fmla="*/ 193 h 330"/>
                <a:gd name="T12" fmla="*/ 152 w 317"/>
                <a:gd name="T13" fmla="*/ 330 h 330"/>
                <a:gd name="T14" fmla="*/ 247 w 317"/>
                <a:gd name="T15" fmla="*/ 280 h 330"/>
                <a:gd name="T16" fmla="*/ 249 w 317"/>
                <a:gd name="T17" fmla="*/ 280 h 330"/>
                <a:gd name="T18" fmla="*/ 249 w 317"/>
                <a:gd name="T19" fmla="*/ 312 h 330"/>
                <a:gd name="T20" fmla="*/ 257 w 317"/>
                <a:gd name="T21" fmla="*/ 320 h 330"/>
                <a:gd name="T22" fmla="*/ 309 w 317"/>
                <a:gd name="T23" fmla="*/ 320 h 330"/>
                <a:gd name="T24" fmla="*/ 317 w 317"/>
                <a:gd name="T25" fmla="*/ 312 h 330"/>
                <a:gd name="T26" fmla="*/ 317 w 317"/>
                <a:gd name="T27" fmla="*/ 8 h 330"/>
                <a:gd name="T28" fmla="*/ 309 w 317"/>
                <a:gd name="T29" fmla="*/ 0 h 330"/>
                <a:gd name="T30" fmla="*/ 255 w 317"/>
                <a:gd name="T31" fmla="*/ 0 h 330"/>
                <a:gd name="T32" fmla="*/ 247 w 317"/>
                <a:gd name="T33" fmla="*/ 8 h 330"/>
                <a:gd name="T34" fmla="*/ 247 w 317"/>
                <a:gd name="T35" fmla="*/ 226 h 330"/>
                <a:gd name="T36" fmla="*/ 173 w 317"/>
                <a:gd name="T37" fmla="*/ 268 h 330"/>
                <a:gd name="T38" fmla="*/ 119 w 317"/>
                <a:gd name="T39" fmla="*/ 173 h 330"/>
                <a:gd name="T40" fmla="*/ 119 w 317"/>
                <a:gd name="T41" fmla="*/ 8 h 330"/>
                <a:gd name="T42" fmla="*/ 111 w 317"/>
                <a:gd name="T43" fmla="*/ 0 h 330"/>
                <a:gd name="T44" fmla="*/ 9 w 317"/>
                <a:gd name="T45" fmla="*/ 0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7" h="330">
                  <a:moveTo>
                    <a:pt x="9" y="0"/>
                  </a:moveTo>
                  <a:cubicBezTo>
                    <a:pt x="1" y="0"/>
                    <a:pt x="0" y="4"/>
                    <a:pt x="0" y="10"/>
                  </a:cubicBezTo>
                  <a:cubicBezTo>
                    <a:pt x="0" y="19"/>
                    <a:pt x="0" y="19"/>
                    <a:pt x="0" y="19"/>
                  </a:cubicBezTo>
                  <a:cubicBezTo>
                    <a:pt x="0" y="31"/>
                    <a:pt x="4" y="31"/>
                    <a:pt x="18" y="35"/>
                  </a:cubicBezTo>
                  <a:cubicBezTo>
                    <a:pt x="49" y="44"/>
                    <a:pt x="49" y="44"/>
                    <a:pt x="49" y="44"/>
                  </a:cubicBezTo>
                  <a:cubicBezTo>
                    <a:pt x="49" y="193"/>
                    <a:pt x="49" y="193"/>
                    <a:pt x="49" y="193"/>
                  </a:cubicBezTo>
                  <a:cubicBezTo>
                    <a:pt x="49" y="306"/>
                    <a:pt x="99" y="330"/>
                    <a:pt x="152" y="330"/>
                  </a:cubicBezTo>
                  <a:cubicBezTo>
                    <a:pt x="194" y="330"/>
                    <a:pt x="221" y="314"/>
                    <a:pt x="247" y="280"/>
                  </a:cubicBezTo>
                  <a:cubicBezTo>
                    <a:pt x="249" y="280"/>
                    <a:pt x="249" y="280"/>
                    <a:pt x="249" y="280"/>
                  </a:cubicBezTo>
                  <a:cubicBezTo>
                    <a:pt x="249" y="312"/>
                    <a:pt x="249" y="312"/>
                    <a:pt x="249" y="312"/>
                  </a:cubicBezTo>
                  <a:cubicBezTo>
                    <a:pt x="249" y="318"/>
                    <a:pt x="251" y="320"/>
                    <a:pt x="257" y="320"/>
                  </a:cubicBezTo>
                  <a:cubicBezTo>
                    <a:pt x="309" y="320"/>
                    <a:pt x="309" y="320"/>
                    <a:pt x="309" y="320"/>
                  </a:cubicBezTo>
                  <a:cubicBezTo>
                    <a:pt x="315" y="320"/>
                    <a:pt x="317" y="318"/>
                    <a:pt x="317" y="312"/>
                  </a:cubicBezTo>
                  <a:cubicBezTo>
                    <a:pt x="317" y="8"/>
                    <a:pt x="317" y="8"/>
                    <a:pt x="317" y="8"/>
                  </a:cubicBezTo>
                  <a:cubicBezTo>
                    <a:pt x="317" y="2"/>
                    <a:pt x="315" y="0"/>
                    <a:pt x="309" y="0"/>
                  </a:cubicBezTo>
                  <a:cubicBezTo>
                    <a:pt x="255" y="0"/>
                    <a:pt x="255" y="0"/>
                    <a:pt x="255" y="0"/>
                  </a:cubicBezTo>
                  <a:cubicBezTo>
                    <a:pt x="249" y="0"/>
                    <a:pt x="247" y="2"/>
                    <a:pt x="247" y="8"/>
                  </a:cubicBezTo>
                  <a:cubicBezTo>
                    <a:pt x="247" y="226"/>
                    <a:pt x="247" y="226"/>
                    <a:pt x="247" y="226"/>
                  </a:cubicBezTo>
                  <a:cubicBezTo>
                    <a:pt x="227" y="255"/>
                    <a:pt x="202" y="268"/>
                    <a:pt x="173" y="268"/>
                  </a:cubicBezTo>
                  <a:cubicBezTo>
                    <a:pt x="122" y="268"/>
                    <a:pt x="119" y="231"/>
                    <a:pt x="119" y="173"/>
                  </a:cubicBezTo>
                  <a:cubicBezTo>
                    <a:pt x="119" y="8"/>
                    <a:pt x="119" y="8"/>
                    <a:pt x="119" y="8"/>
                  </a:cubicBezTo>
                  <a:cubicBezTo>
                    <a:pt x="119" y="2"/>
                    <a:pt x="116" y="0"/>
                    <a:pt x="111" y="0"/>
                  </a:cubicBezTo>
                  <a:lnTo>
                    <a:pt x="9" y="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nl-NL"/>
            </a:p>
          </p:txBody>
        </p:sp>
        <p:sp>
          <p:nvSpPr>
            <p:cNvPr id="24" name="Freeform 19"/>
            <p:cNvSpPr>
              <a:spLocks/>
            </p:cNvSpPr>
            <p:nvPr userDrawn="1"/>
          </p:nvSpPr>
          <p:spPr bwMode="auto">
            <a:xfrm>
              <a:off x="7799388" y="6348413"/>
              <a:ext cx="295275" cy="211138"/>
            </a:xfrm>
            <a:custGeom>
              <a:avLst/>
              <a:gdLst>
                <a:gd name="T0" fmla="*/ 0 w 467"/>
                <a:gd name="T1" fmla="*/ 322 h 330"/>
                <a:gd name="T2" fmla="*/ 8 w 467"/>
                <a:gd name="T3" fmla="*/ 330 h 330"/>
                <a:gd name="T4" fmla="*/ 62 w 467"/>
                <a:gd name="T5" fmla="*/ 330 h 330"/>
                <a:gd name="T6" fmla="*/ 70 w 467"/>
                <a:gd name="T7" fmla="*/ 322 h 330"/>
                <a:gd name="T8" fmla="*/ 70 w 467"/>
                <a:gd name="T9" fmla="*/ 104 h 330"/>
                <a:gd name="T10" fmla="*/ 145 w 467"/>
                <a:gd name="T11" fmla="*/ 62 h 330"/>
                <a:gd name="T12" fmla="*/ 198 w 467"/>
                <a:gd name="T13" fmla="*/ 157 h 330"/>
                <a:gd name="T14" fmla="*/ 198 w 467"/>
                <a:gd name="T15" fmla="*/ 322 h 330"/>
                <a:gd name="T16" fmla="*/ 206 w 467"/>
                <a:gd name="T17" fmla="*/ 330 h 330"/>
                <a:gd name="T18" fmla="*/ 261 w 467"/>
                <a:gd name="T19" fmla="*/ 330 h 330"/>
                <a:gd name="T20" fmla="*/ 268 w 467"/>
                <a:gd name="T21" fmla="*/ 322 h 330"/>
                <a:gd name="T22" fmla="*/ 268 w 467"/>
                <a:gd name="T23" fmla="*/ 104 h 330"/>
                <a:gd name="T24" fmla="*/ 343 w 467"/>
                <a:gd name="T25" fmla="*/ 62 h 330"/>
                <a:gd name="T26" fmla="*/ 397 w 467"/>
                <a:gd name="T27" fmla="*/ 157 h 330"/>
                <a:gd name="T28" fmla="*/ 397 w 467"/>
                <a:gd name="T29" fmla="*/ 322 h 330"/>
                <a:gd name="T30" fmla="*/ 405 w 467"/>
                <a:gd name="T31" fmla="*/ 330 h 330"/>
                <a:gd name="T32" fmla="*/ 459 w 467"/>
                <a:gd name="T33" fmla="*/ 330 h 330"/>
                <a:gd name="T34" fmla="*/ 467 w 467"/>
                <a:gd name="T35" fmla="*/ 322 h 330"/>
                <a:gd name="T36" fmla="*/ 467 w 467"/>
                <a:gd name="T37" fmla="*/ 137 h 330"/>
                <a:gd name="T38" fmla="*/ 363 w 467"/>
                <a:gd name="T39" fmla="*/ 0 h 330"/>
                <a:gd name="T40" fmla="*/ 253 w 467"/>
                <a:gd name="T41" fmla="*/ 54 h 330"/>
                <a:gd name="T42" fmla="*/ 165 w 467"/>
                <a:gd name="T43" fmla="*/ 0 h 330"/>
                <a:gd name="T44" fmla="*/ 70 w 467"/>
                <a:gd name="T45" fmla="*/ 50 h 330"/>
                <a:gd name="T46" fmla="*/ 68 w 467"/>
                <a:gd name="T47" fmla="*/ 50 h 330"/>
                <a:gd name="T48" fmla="*/ 68 w 467"/>
                <a:gd name="T49" fmla="*/ 18 h 330"/>
                <a:gd name="T50" fmla="*/ 60 w 467"/>
                <a:gd name="T51" fmla="*/ 10 h 330"/>
                <a:gd name="T52" fmla="*/ 8 w 467"/>
                <a:gd name="T53" fmla="*/ 10 h 330"/>
                <a:gd name="T54" fmla="*/ 0 w 467"/>
                <a:gd name="T55" fmla="*/ 18 h 330"/>
                <a:gd name="T56" fmla="*/ 0 w 467"/>
                <a:gd name="T57" fmla="*/ 322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67" h="330">
                  <a:moveTo>
                    <a:pt x="0" y="322"/>
                  </a:moveTo>
                  <a:cubicBezTo>
                    <a:pt x="0" y="328"/>
                    <a:pt x="2" y="330"/>
                    <a:pt x="8" y="330"/>
                  </a:cubicBezTo>
                  <a:cubicBezTo>
                    <a:pt x="62" y="330"/>
                    <a:pt x="62" y="330"/>
                    <a:pt x="62" y="330"/>
                  </a:cubicBezTo>
                  <a:cubicBezTo>
                    <a:pt x="68" y="330"/>
                    <a:pt x="70" y="328"/>
                    <a:pt x="70" y="322"/>
                  </a:cubicBezTo>
                  <a:cubicBezTo>
                    <a:pt x="70" y="104"/>
                    <a:pt x="70" y="104"/>
                    <a:pt x="70" y="104"/>
                  </a:cubicBezTo>
                  <a:cubicBezTo>
                    <a:pt x="91" y="75"/>
                    <a:pt x="115" y="62"/>
                    <a:pt x="145" y="62"/>
                  </a:cubicBezTo>
                  <a:cubicBezTo>
                    <a:pt x="196" y="62"/>
                    <a:pt x="198" y="99"/>
                    <a:pt x="198" y="157"/>
                  </a:cubicBezTo>
                  <a:cubicBezTo>
                    <a:pt x="198" y="322"/>
                    <a:pt x="198" y="322"/>
                    <a:pt x="198" y="322"/>
                  </a:cubicBezTo>
                  <a:cubicBezTo>
                    <a:pt x="198" y="328"/>
                    <a:pt x="200" y="330"/>
                    <a:pt x="206" y="330"/>
                  </a:cubicBezTo>
                  <a:cubicBezTo>
                    <a:pt x="261" y="330"/>
                    <a:pt x="261" y="330"/>
                    <a:pt x="261" y="330"/>
                  </a:cubicBezTo>
                  <a:cubicBezTo>
                    <a:pt x="267" y="330"/>
                    <a:pt x="268" y="328"/>
                    <a:pt x="268" y="322"/>
                  </a:cubicBezTo>
                  <a:cubicBezTo>
                    <a:pt x="268" y="104"/>
                    <a:pt x="268" y="104"/>
                    <a:pt x="268" y="104"/>
                  </a:cubicBezTo>
                  <a:cubicBezTo>
                    <a:pt x="289" y="75"/>
                    <a:pt x="313" y="62"/>
                    <a:pt x="343" y="62"/>
                  </a:cubicBezTo>
                  <a:cubicBezTo>
                    <a:pt x="394" y="62"/>
                    <a:pt x="397" y="99"/>
                    <a:pt x="397" y="157"/>
                  </a:cubicBezTo>
                  <a:cubicBezTo>
                    <a:pt x="397" y="322"/>
                    <a:pt x="397" y="322"/>
                    <a:pt x="397" y="322"/>
                  </a:cubicBezTo>
                  <a:cubicBezTo>
                    <a:pt x="397" y="328"/>
                    <a:pt x="399" y="330"/>
                    <a:pt x="405" y="330"/>
                  </a:cubicBezTo>
                  <a:cubicBezTo>
                    <a:pt x="459" y="330"/>
                    <a:pt x="459" y="330"/>
                    <a:pt x="459" y="330"/>
                  </a:cubicBezTo>
                  <a:cubicBezTo>
                    <a:pt x="465" y="330"/>
                    <a:pt x="467" y="328"/>
                    <a:pt x="467" y="322"/>
                  </a:cubicBezTo>
                  <a:cubicBezTo>
                    <a:pt x="467" y="137"/>
                    <a:pt x="467" y="137"/>
                    <a:pt x="467" y="137"/>
                  </a:cubicBezTo>
                  <a:cubicBezTo>
                    <a:pt x="467" y="23"/>
                    <a:pt x="417" y="0"/>
                    <a:pt x="363" y="0"/>
                  </a:cubicBezTo>
                  <a:cubicBezTo>
                    <a:pt x="316" y="0"/>
                    <a:pt x="283" y="18"/>
                    <a:pt x="253" y="54"/>
                  </a:cubicBezTo>
                  <a:cubicBezTo>
                    <a:pt x="235" y="12"/>
                    <a:pt x="201" y="0"/>
                    <a:pt x="165" y="0"/>
                  </a:cubicBezTo>
                  <a:cubicBezTo>
                    <a:pt x="124" y="0"/>
                    <a:pt x="97" y="16"/>
                    <a:pt x="70" y="50"/>
                  </a:cubicBezTo>
                  <a:cubicBezTo>
                    <a:pt x="68" y="50"/>
                    <a:pt x="68" y="50"/>
                    <a:pt x="68" y="50"/>
                  </a:cubicBezTo>
                  <a:cubicBezTo>
                    <a:pt x="68" y="18"/>
                    <a:pt x="68" y="18"/>
                    <a:pt x="68" y="18"/>
                  </a:cubicBezTo>
                  <a:cubicBezTo>
                    <a:pt x="68" y="12"/>
                    <a:pt x="65" y="10"/>
                    <a:pt x="60" y="10"/>
                  </a:cubicBezTo>
                  <a:cubicBezTo>
                    <a:pt x="8" y="10"/>
                    <a:pt x="8" y="10"/>
                    <a:pt x="8" y="10"/>
                  </a:cubicBezTo>
                  <a:cubicBezTo>
                    <a:pt x="2" y="10"/>
                    <a:pt x="0" y="12"/>
                    <a:pt x="0" y="18"/>
                  </a:cubicBezTo>
                  <a:lnTo>
                    <a:pt x="0" y="322"/>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nl-NL"/>
            </a:p>
          </p:txBody>
        </p:sp>
      </p:grpSp>
    </p:spTree>
    <p:extLst>
      <p:ext uri="{BB962C8B-B14F-4D97-AF65-F5344CB8AC3E}">
        <p14:creationId xmlns:p14="http://schemas.microsoft.com/office/powerpoint/2010/main" val="183033396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522000" y="1004344"/>
            <a:ext cx="8100000" cy="533400"/>
          </a:xfrm>
          <a:prstGeom prst="rect">
            <a:avLst/>
          </a:prstGeom>
        </p:spPr>
        <p:txBody>
          <a:bodyPr vert="horz" lIns="0" tIns="0" rIns="0" bIns="0" rtlCol="0" anchor="ctr">
            <a:noAutofit/>
          </a:bodyPr>
          <a:lstStyle/>
          <a:p>
            <a:r>
              <a:rPr lang="nl-NL" dirty="0"/>
              <a:t>Klik om de stijl te bewerken</a:t>
            </a:r>
          </a:p>
        </p:txBody>
      </p:sp>
      <p:sp>
        <p:nvSpPr>
          <p:cNvPr id="3" name="Tijdelijke aanduiding voor tekst 2"/>
          <p:cNvSpPr>
            <a:spLocks noGrp="1"/>
          </p:cNvSpPr>
          <p:nvPr>
            <p:ph type="body" idx="1"/>
          </p:nvPr>
        </p:nvSpPr>
        <p:spPr>
          <a:xfrm>
            <a:off x="522000" y="1814635"/>
            <a:ext cx="8100000" cy="4125365"/>
          </a:xfrm>
          <a:prstGeom prst="rect">
            <a:avLst/>
          </a:prstGeom>
        </p:spPr>
        <p:txBody>
          <a:bodyPr vert="horz" lIns="0" tIns="0" rIns="0" bIns="0" rtlCol="0">
            <a:noAutofit/>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p:cNvSpPr>
            <a:spLocks noGrp="1"/>
          </p:cNvSpPr>
          <p:nvPr>
            <p:ph type="dt" sz="half" idx="2"/>
          </p:nvPr>
        </p:nvSpPr>
        <p:spPr>
          <a:xfrm>
            <a:off x="1494000" y="6414409"/>
            <a:ext cx="1080000" cy="152400"/>
          </a:xfrm>
          <a:prstGeom prst="rect">
            <a:avLst/>
          </a:prstGeom>
        </p:spPr>
        <p:txBody>
          <a:bodyPr vert="horz" lIns="0" tIns="0" rIns="0" bIns="0" rtlCol="0" anchor="ctr"/>
          <a:lstStyle>
            <a:lvl1pPr algn="l">
              <a:lnSpc>
                <a:spcPts val="1200"/>
              </a:lnSpc>
              <a:defRPr sz="1000">
                <a:solidFill>
                  <a:schemeClr val="accent1"/>
                </a:solidFill>
              </a:defRPr>
            </a:lvl1pPr>
          </a:lstStyle>
          <a:p>
            <a:r>
              <a:rPr lang="nl-NL"/>
              <a:t>&lt;datum&gt;</a:t>
            </a:r>
            <a:endParaRPr lang="nl-NL" dirty="0"/>
          </a:p>
        </p:txBody>
      </p:sp>
      <p:sp>
        <p:nvSpPr>
          <p:cNvPr id="5" name="Tijdelijke aanduiding voor voettekst 4"/>
          <p:cNvSpPr>
            <a:spLocks noGrp="1"/>
          </p:cNvSpPr>
          <p:nvPr>
            <p:ph type="ftr" sz="quarter" idx="3"/>
          </p:nvPr>
        </p:nvSpPr>
        <p:spPr>
          <a:xfrm>
            <a:off x="2790000" y="6414409"/>
            <a:ext cx="3960000" cy="152400"/>
          </a:xfrm>
          <a:prstGeom prst="rect">
            <a:avLst/>
          </a:prstGeom>
        </p:spPr>
        <p:txBody>
          <a:bodyPr vert="horz" lIns="0" tIns="0" rIns="0" bIns="0" rtlCol="0" anchor="ctr"/>
          <a:lstStyle>
            <a:lvl1pPr algn="l">
              <a:lnSpc>
                <a:spcPts val="1200"/>
              </a:lnSpc>
              <a:defRPr sz="1000">
                <a:solidFill>
                  <a:schemeClr val="accent1"/>
                </a:solidFill>
              </a:defRPr>
            </a:lvl1pPr>
          </a:lstStyle>
          <a:p>
            <a:r>
              <a:rPr lang="nl-NL"/>
              <a:t>&lt;Titel van de presentatie&gt;</a:t>
            </a:r>
            <a:endParaRPr lang="nl-NL" dirty="0"/>
          </a:p>
        </p:txBody>
      </p:sp>
      <p:sp>
        <p:nvSpPr>
          <p:cNvPr id="6" name="Tijdelijke aanduiding voor dianummer 5"/>
          <p:cNvSpPr>
            <a:spLocks noGrp="1"/>
          </p:cNvSpPr>
          <p:nvPr>
            <p:ph type="sldNum" sz="quarter" idx="4"/>
          </p:nvPr>
        </p:nvSpPr>
        <p:spPr>
          <a:xfrm>
            <a:off x="522000" y="6414409"/>
            <a:ext cx="810000" cy="152400"/>
          </a:xfrm>
          <a:prstGeom prst="rect">
            <a:avLst/>
          </a:prstGeom>
        </p:spPr>
        <p:txBody>
          <a:bodyPr vert="horz" lIns="0" tIns="0" rIns="0" bIns="0" rtlCol="0" anchor="ctr"/>
          <a:lstStyle>
            <a:lvl1pPr algn="l">
              <a:lnSpc>
                <a:spcPts val="1200"/>
              </a:lnSpc>
              <a:defRPr sz="1000">
                <a:solidFill>
                  <a:schemeClr val="accent1"/>
                </a:solidFill>
              </a:defRPr>
            </a:lvl1pPr>
          </a:lstStyle>
          <a:p>
            <a:r>
              <a:rPr lang="nl-NL"/>
              <a:t>Pagina </a:t>
            </a:r>
            <a:fld id="{7FC9B413-936F-403B-BC98-20250EBFF374}" type="slidenum">
              <a:rPr lang="nl-NL" smtClean="0"/>
              <a:pPr/>
              <a:t>‹nr.›</a:t>
            </a:fld>
            <a:endParaRPr lang="nl-NL" dirty="0"/>
          </a:p>
        </p:txBody>
      </p:sp>
      <p:sp>
        <p:nvSpPr>
          <p:cNvPr id="7" name="Rechthoek 6"/>
          <p:cNvSpPr/>
          <p:nvPr/>
        </p:nvSpPr>
        <p:spPr>
          <a:xfrm>
            <a:off x="522000" y="594000"/>
            <a:ext cx="8100000" cy="50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Rechthoek 17"/>
          <p:cNvSpPr/>
          <p:nvPr/>
        </p:nvSpPr>
        <p:spPr>
          <a:xfrm>
            <a:off x="522000" y="6264000"/>
            <a:ext cx="8100000" cy="10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9" name="Afbeelding 1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200000" y="6415200"/>
            <a:ext cx="1104790" cy="136800"/>
          </a:xfrm>
          <a:prstGeom prst="rect">
            <a:avLst/>
          </a:prstGeom>
        </p:spPr>
      </p:pic>
    </p:spTree>
    <p:extLst>
      <p:ext uri="{BB962C8B-B14F-4D97-AF65-F5344CB8AC3E}">
        <p14:creationId xmlns:p14="http://schemas.microsoft.com/office/powerpoint/2010/main" val="781012690"/>
      </p:ext>
    </p:extLst>
  </p:cSld>
  <p:clrMap bg1="lt1" tx1="dk1" bg2="lt2" tx2="dk2" accent1="accent1" accent2="accent2" accent3="accent3" accent4="accent4" accent5="accent5" accent6="accent6" hlink="hlink" folHlink="folHlink"/>
  <p:sldLayoutIdLst>
    <p:sldLayoutId id="2147483649" r:id="rId1"/>
    <p:sldLayoutId id="2147483666" r:id="rId2"/>
    <p:sldLayoutId id="2147483650" r:id="rId3"/>
    <p:sldLayoutId id="2147483660" r:id="rId4"/>
    <p:sldLayoutId id="2147483652" r:id="rId5"/>
    <p:sldLayoutId id="2147483661" r:id="rId6"/>
    <p:sldLayoutId id="2147483662" r:id="rId7"/>
    <p:sldLayoutId id="2147483663" r:id="rId8"/>
    <p:sldLayoutId id="2147483664" r:id="rId9"/>
    <p:sldLayoutId id="2147483665" r:id="rId10"/>
    <p:sldLayoutId id="2147483667" r:id="rId11"/>
    <p:sldLayoutId id="2147483681" r:id="rId12"/>
  </p:sldLayoutIdLst>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hf sldNum="0" hdr="0" ftr="0" dt="0"/>
  <p:txStyles>
    <p:titleStyle>
      <a:lvl1pPr algn="l" defTabSz="914400" rtl="0" eaLnBrk="1" latinLnBrk="0" hangingPunct="1">
        <a:lnSpc>
          <a:spcPts val="4200"/>
        </a:lnSpc>
        <a:spcBef>
          <a:spcPct val="0"/>
        </a:spcBef>
        <a:buNone/>
        <a:defRPr sz="4000" b="1" kern="1200">
          <a:solidFill>
            <a:schemeClr val="tx2"/>
          </a:solidFill>
          <a:latin typeface="+mj-lt"/>
          <a:ea typeface="+mj-ea"/>
          <a:cs typeface="+mj-cs"/>
        </a:defRPr>
      </a:lvl1pPr>
    </p:titleStyle>
    <p:bodyStyle>
      <a:lvl1pPr marL="322263" indent="-322263" algn="l" defTabSz="914400" rtl="0" eaLnBrk="1" latinLnBrk="0" hangingPunct="1">
        <a:lnSpc>
          <a:spcPts val="2500"/>
        </a:lnSpc>
        <a:spcBef>
          <a:spcPts val="0"/>
        </a:spcBef>
        <a:buClr>
          <a:schemeClr val="tx2"/>
        </a:buClr>
        <a:buFont typeface="Arial" pitchFamily="34" charset="0"/>
        <a:buChar char="•"/>
        <a:defRPr sz="2000" kern="1200">
          <a:solidFill>
            <a:schemeClr val="tx1"/>
          </a:solidFill>
          <a:latin typeface="+mn-lt"/>
          <a:ea typeface="+mn-ea"/>
          <a:cs typeface="+mn-cs"/>
        </a:defRPr>
      </a:lvl1pPr>
      <a:lvl2pPr marL="647700" indent="-325438" algn="l" defTabSz="914400" rtl="0" eaLnBrk="1" latinLnBrk="0" hangingPunct="1">
        <a:lnSpc>
          <a:spcPts val="2500"/>
        </a:lnSpc>
        <a:spcBef>
          <a:spcPts val="0"/>
        </a:spcBef>
        <a:buFont typeface="Arial" pitchFamily="34" charset="0"/>
        <a:buChar char="•"/>
        <a:defRPr sz="2000" kern="1200">
          <a:solidFill>
            <a:schemeClr val="tx1"/>
          </a:solidFill>
          <a:latin typeface="+mn-lt"/>
          <a:ea typeface="+mn-ea"/>
          <a:cs typeface="+mn-cs"/>
        </a:defRPr>
      </a:lvl2pPr>
      <a:lvl3pPr marL="969963" indent="-323850" algn="l" defTabSz="914400" rtl="0" eaLnBrk="1" latinLnBrk="0" hangingPunct="1">
        <a:lnSpc>
          <a:spcPts val="2500"/>
        </a:lnSpc>
        <a:spcBef>
          <a:spcPts val="0"/>
        </a:spcBef>
        <a:buClr>
          <a:schemeClr val="tx2"/>
        </a:buClr>
        <a:buFont typeface="Arial" pitchFamily="34" charset="0"/>
        <a:buChar char="•"/>
        <a:defRPr sz="2000" kern="1200">
          <a:solidFill>
            <a:schemeClr val="tx1"/>
          </a:solidFill>
          <a:latin typeface="+mn-lt"/>
          <a:ea typeface="+mn-ea"/>
          <a:cs typeface="+mn-cs"/>
        </a:defRPr>
      </a:lvl3pPr>
      <a:lvl4pPr marL="1293813" indent="-322263" algn="l" defTabSz="914400" rtl="0" eaLnBrk="1" latinLnBrk="0" hangingPunct="1">
        <a:lnSpc>
          <a:spcPts val="2500"/>
        </a:lnSpc>
        <a:spcBef>
          <a:spcPts val="0"/>
        </a:spcBef>
        <a:buFont typeface="Arial" pitchFamily="34" charset="0"/>
        <a:buChar char="•"/>
        <a:defRPr sz="2000" kern="1200">
          <a:solidFill>
            <a:schemeClr val="tx1"/>
          </a:solidFill>
          <a:latin typeface="+mn-lt"/>
          <a:ea typeface="+mn-ea"/>
          <a:cs typeface="+mn-cs"/>
        </a:defRPr>
      </a:lvl4pPr>
      <a:lvl5pPr marL="1619250" indent="-323850" algn="l" defTabSz="914400" rtl="0" eaLnBrk="1" latinLnBrk="0" hangingPunct="1">
        <a:lnSpc>
          <a:spcPts val="2500"/>
        </a:lnSpc>
        <a:spcBef>
          <a:spcPts val="0"/>
        </a:spcBef>
        <a:buClr>
          <a:schemeClr val="tx2"/>
        </a:buClr>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522000" y="1004344"/>
            <a:ext cx="8100000" cy="533400"/>
          </a:xfrm>
          <a:prstGeom prst="rect">
            <a:avLst/>
          </a:prstGeom>
        </p:spPr>
        <p:txBody>
          <a:bodyPr vert="horz" lIns="0" tIns="0" rIns="0" bIns="0" rtlCol="0" anchor="ctr">
            <a:noAutofit/>
          </a:bodyPr>
          <a:lstStyle/>
          <a:p>
            <a:r>
              <a:rPr lang="nl-NL" dirty="0"/>
              <a:t>Klik om de stijl te bewerken</a:t>
            </a:r>
          </a:p>
        </p:txBody>
      </p:sp>
      <p:sp>
        <p:nvSpPr>
          <p:cNvPr id="3" name="Tijdelijke aanduiding voor tekst 2"/>
          <p:cNvSpPr>
            <a:spLocks noGrp="1"/>
          </p:cNvSpPr>
          <p:nvPr>
            <p:ph type="body" idx="1"/>
          </p:nvPr>
        </p:nvSpPr>
        <p:spPr>
          <a:xfrm>
            <a:off x="522000" y="1814635"/>
            <a:ext cx="8100000" cy="4125365"/>
          </a:xfrm>
          <a:prstGeom prst="rect">
            <a:avLst/>
          </a:prstGeom>
        </p:spPr>
        <p:txBody>
          <a:bodyPr vert="horz" lIns="0" tIns="0" rIns="0" bIns="0" rtlCol="0">
            <a:noAutofit/>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p:cNvSpPr>
            <a:spLocks noGrp="1"/>
          </p:cNvSpPr>
          <p:nvPr>
            <p:ph type="dt" sz="half" idx="2"/>
          </p:nvPr>
        </p:nvSpPr>
        <p:spPr>
          <a:xfrm>
            <a:off x="1494000" y="6414409"/>
            <a:ext cx="1080000" cy="152400"/>
          </a:xfrm>
          <a:prstGeom prst="rect">
            <a:avLst/>
          </a:prstGeom>
        </p:spPr>
        <p:txBody>
          <a:bodyPr vert="horz" lIns="0" tIns="0" rIns="0" bIns="0" rtlCol="0" anchor="ctr"/>
          <a:lstStyle>
            <a:lvl1pPr algn="l">
              <a:lnSpc>
                <a:spcPts val="1200"/>
              </a:lnSpc>
              <a:defRPr sz="1000">
                <a:solidFill>
                  <a:schemeClr val="accent1"/>
                </a:solidFill>
              </a:defRPr>
            </a:lvl1pPr>
          </a:lstStyle>
          <a:p>
            <a:r>
              <a:rPr lang="nl-NL">
                <a:solidFill>
                  <a:srgbClr val="006991"/>
                </a:solidFill>
              </a:rPr>
              <a:t>&lt;datum&gt;</a:t>
            </a:r>
            <a:endParaRPr lang="nl-NL" dirty="0">
              <a:solidFill>
                <a:srgbClr val="006991"/>
              </a:solidFill>
            </a:endParaRPr>
          </a:p>
        </p:txBody>
      </p:sp>
      <p:sp>
        <p:nvSpPr>
          <p:cNvPr id="5" name="Tijdelijke aanduiding voor voettekst 4"/>
          <p:cNvSpPr>
            <a:spLocks noGrp="1"/>
          </p:cNvSpPr>
          <p:nvPr>
            <p:ph type="ftr" sz="quarter" idx="3"/>
          </p:nvPr>
        </p:nvSpPr>
        <p:spPr>
          <a:xfrm>
            <a:off x="2790000" y="6414409"/>
            <a:ext cx="3960000" cy="152400"/>
          </a:xfrm>
          <a:prstGeom prst="rect">
            <a:avLst/>
          </a:prstGeom>
        </p:spPr>
        <p:txBody>
          <a:bodyPr vert="horz" lIns="0" tIns="0" rIns="0" bIns="0" rtlCol="0" anchor="ctr"/>
          <a:lstStyle>
            <a:lvl1pPr algn="l">
              <a:lnSpc>
                <a:spcPts val="1200"/>
              </a:lnSpc>
              <a:defRPr sz="1000">
                <a:solidFill>
                  <a:schemeClr val="accent1"/>
                </a:solidFill>
              </a:defRPr>
            </a:lvl1pPr>
          </a:lstStyle>
          <a:p>
            <a:r>
              <a:rPr lang="nl-NL">
                <a:solidFill>
                  <a:srgbClr val="006991"/>
                </a:solidFill>
              </a:rPr>
              <a:t>&lt;Titel van de presentatie&gt;</a:t>
            </a:r>
            <a:endParaRPr lang="nl-NL" dirty="0">
              <a:solidFill>
                <a:srgbClr val="006991"/>
              </a:solidFill>
            </a:endParaRPr>
          </a:p>
        </p:txBody>
      </p:sp>
      <p:sp>
        <p:nvSpPr>
          <p:cNvPr id="6" name="Tijdelijke aanduiding voor dianummer 5"/>
          <p:cNvSpPr>
            <a:spLocks noGrp="1"/>
          </p:cNvSpPr>
          <p:nvPr>
            <p:ph type="sldNum" sz="quarter" idx="4"/>
          </p:nvPr>
        </p:nvSpPr>
        <p:spPr>
          <a:xfrm>
            <a:off x="522000" y="6414409"/>
            <a:ext cx="810000" cy="152400"/>
          </a:xfrm>
          <a:prstGeom prst="rect">
            <a:avLst/>
          </a:prstGeom>
        </p:spPr>
        <p:txBody>
          <a:bodyPr vert="horz" lIns="0" tIns="0" rIns="0" bIns="0" rtlCol="0" anchor="ctr"/>
          <a:lstStyle>
            <a:lvl1pPr algn="l">
              <a:lnSpc>
                <a:spcPts val="1200"/>
              </a:lnSpc>
              <a:defRPr sz="1000">
                <a:solidFill>
                  <a:schemeClr val="accent1"/>
                </a:solidFill>
              </a:defRPr>
            </a:lvl1pPr>
          </a:lstStyle>
          <a:p>
            <a:r>
              <a:rPr lang="nl-NL">
                <a:solidFill>
                  <a:srgbClr val="006991"/>
                </a:solidFill>
              </a:rPr>
              <a:t>Pagina </a:t>
            </a:r>
            <a:fld id="{7FC9B413-936F-403B-BC98-20250EBFF374}" type="slidenum">
              <a:rPr lang="nl-NL" smtClean="0">
                <a:solidFill>
                  <a:srgbClr val="006991"/>
                </a:solidFill>
              </a:rPr>
              <a:pPr/>
              <a:t>‹nr.›</a:t>
            </a:fld>
            <a:endParaRPr lang="nl-NL" dirty="0">
              <a:solidFill>
                <a:srgbClr val="006991"/>
              </a:solidFill>
            </a:endParaRPr>
          </a:p>
        </p:txBody>
      </p:sp>
      <p:sp>
        <p:nvSpPr>
          <p:cNvPr id="7" name="Rechthoek 6"/>
          <p:cNvSpPr/>
          <p:nvPr/>
        </p:nvSpPr>
        <p:spPr>
          <a:xfrm>
            <a:off x="522000" y="594000"/>
            <a:ext cx="8100000" cy="50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prstClr val="white"/>
              </a:solidFill>
            </a:endParaRPr>
          </a:p>
        </p:txBody>
      </p:sp>
      <p:sp>
        <p:nvSpPr>
          <p:cNvPr id="18" name="Rechthoek 17"/>
          <p:cNvSpPr/>
          <p:nvPr/>
        </p:nvSpPr>
        <p:spPr>
          <a:xfrm>
            <a:off x="522000" y="6264000"/>
            <a:ext cx="8100000" cy="10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prstClr val="white"/>
              </a:solidFill>
            </a:endParaRPr>
          </a:p>
        </p:txBody>
      </p:sp>
      <p:pic>
        <p:nvPicPr>
          <p:cNvPr id="19" name="Afbeelding 1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200000" y="6415200"/>
            <a:ext cx="1104790" cy="136800"/>
          </a:xfrm>
          <a:prstGeom prst="rect">
            <a:avLst/>
          </a:prstGeom>
        </p:spPr>
      </p:pic>
    </p:spTree>
    <p:extLst>
      <p:ext uri="{BB962C8B-B14F-4D97-AF65-F5344CB8AC3E}">
        <p14:creationId xmlns:p14="http://schemas.microsoft.com/office/powerpoint/2010/main" val="781012690"/>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Lst>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hf sldNum="0" hdr="0" ftr="0" dt="0"/>
  <p:txStyles>
    <p:titleStyle>
      <a:lvl1pPr algn="l" defTabSz="914400" rtl="0" eaLnBrk="1" latinLnBrk="0" hangingPunct="1">
        <a:lnSpc>
          <a:spcPts val="4200"/>
        </a:lnSpc>
        <a:spcBef>
          <a:spcPct val="0"/>
        </a:spcBef>
        <a:buNone/>
        <a:defRPr sz="4000" b="1" kern="1200">
          <a:solidFill>
            <a:schemeClr val="tx2"/>
          </a:solidFill>
          <a:latin typeface="+mj-lt"/>
          <a:ea typeface="+mj-ea"/>
          <a:cs typeface="+mj-cs"/>
        </a:defRPr>
      </a:lvl1pPr>
    </p:titleStyle>
    <p:bodyStyle>
      <a:lvl1pPr marL="322263" indent="-322263" algn="l" defTabSz="914400" rtl="0" eaLnBrk="1" latinLnBrk="0" hangingPunct="1">
        <a:lnSpc>
          <a:spcPts val="2500"/>
        </a:lnSpc>
        <a:spcBef>
          <a:spcPts val="0"/>
        </a:spcBef>
        <a:buClr>
          <a:schemeClr val="tx2"/>
        </a:buClr>
        <a:buFont typeface="Arial" pitchFamily="34" charset="0"/>
        <a:buChar char="•"/>
        <a:defRPr sz="2000" kern="1200">
          <a:solidFill>
            <a:schemeClr val="tx1"/>
          </a:solidFill>
          <a:latin typeface="+mn-lt"/>
          <a:ea typeface="+mn-ea"/>
          <a:cs typeface="+mn-cs"/>
        </a:defRPr>
      </a:lvl1pPr>
      <a:lvl2pPr marL="647700" indent="-325438" algn="l" defTabSz="914400" rtl="0" eaLnBrk="1" latinLnBrk="0" hangingPunct="1">
        <a:lnSpc>
          <a:spcPts val="2500"/>
        </a:lnSpc>
        <a:spcBef>
          <a:spcPts val="0"/>
        </a:spcBef>
        <a:buFont typeface="Arial" pitchFamily="34" charset="0"/>
        <a:buChar char="•"/>
        <a:defRPr sz="2000" kern="1200">
          <a:solidFill>
            <a:schemeClr val="tx1"/>
          </a:solidFill>
          <a:latin typeface="+mn-lt"/>
          <a:ea typeface="+mn-ea"/>
          <a:cs typeface="+mn-cs"/>
        </a:defRPr>
      </a:lvl2pPr>
      <a:lvl3pPr marL="969963" indent="-323850" algn="l" defTabSz="914400" rtl="0" eaLnBrk="1" latinLnBrk="0" hangingPunct="1">
        <a:lnSpc>
          <a:spcPts val="2500"/>
        </a:lnSpc>
        <a:spcBef>
          <a:spcPts val="0"/>
        </a:spcBef>
        <a:buClr>
          <a:schemeClr val="tx2"/>
        </a:buClr>
        <a:buFont typeface="Arial" pitchFamily="34" charset="0"/>
        <a:buChar char="•"/>
        <a:defRPr sz="2000" kern="1200">
          <a:solidFill>
            <a:schemeClr val="tx1"/>
          </a:solidFill>
          <a:latin typeface="+mn-lt"/>
          <a:ea typeface="+mn-ea"/>
          <a:cs typeface="+mn-cs"/>
        </a:defRPr>
      </a:lvl3pPr>
      <a:lvl4pPr marL="1293813" indent="-322263" algn="l" defTabSz="914400" rtl="0" eaLnBrk="1" latinLnBrk="0" hangingPunct="1">
        <a:lnSpc>
          <a:spcPts val="2500"/>
        </a:lnSpc>
        <a:spcBef>
          <a:spcPts val="0"/>
        </a:spcBef>
        <a:buFont typeface="Arial" pitchFamily="34" charset="0"/>
        <a:buChar char="•"/>
        <a:defRPr sz="2000" kern="1200">
          <a:solidFill>
            <a:schemeClr val="tx1"/>
          </a:solidFill>
          <a:latin typeface="+mn-lt"/>
          <a:ea typeface="+mn-ea"/>
          <a:cs typeface="+mn-cs"/>
        </a:defRPr>
      </a:lvl4pPr>
      <a:lvl5pPr marL="1619250" indent="-323850" algn="l" defTabSz="914400" rtl="0" eaLnBrk="1" latinLnBrk="0" hangingPunct="1">
        <a:lnSpc>
          <a:spcPts val="2500"/>
        </a:lnSpc>
        <a:spcBef>
          <a:spcPts val="0"/>
        </a:spcBef>
        <a:buClr>
          <a:schemeClr val="tx2"/>
        </a:buClr>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1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5.png"/><Relationship Id="rId7"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1.png"/><Relationship Id="rId9" Type="http://schemas.openxmlformats.org/officeDocument/2006/relationships/image" Target="../media/image2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5.jpeg"/><Relationship Id="rId1" Type="http://schemas.openxmlformats.org/officeDocument/2006/relationships/slideLayout" Target="../slideLayouts/slideLayout3.xml"/><Relationship Id="rId4" Type="http://schemas.openxmlformats.org/officeDocument/2006/relationships/image" Target="../media/image41.tiff"/></Relationships>
</file>

<file path=ppt/slides/_rels/slide2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2.tiff"/><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image" Target="../media/image37.tiff"/><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5.jpeg"/><Relationship Id="rId5" Type="http://schemas.openxmlformats.org/officeDocument/2006/relationships/image" Target="../media/image9.pn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nl-NL" dirty="0"/>
              <a:t>Van klinisch probleem naar onderzoek</a:t>
            </a:r>
          </a:p>
        </p:txBody>
      </p:sp>
      <p:sp>
        <p:nvSpPr>
          <p:cNvPr id="3" name="Ondertitel 2"/>
          <p:cNvSpPr>
            <a:spLocks noGrp="1"/>
          </p:cNvSpPr>
          <p:nvPr>
            <p:ph type="subTitle" idx="1"/>
          </p:nvPr>
        </p:nvSpPr>
        <p:spPr>
          <a:xfrm>
            <a:off x="827584" y="1916832"/>
            <a:ext cx="7452000" cy="533400"/>
          </a:xfrm>
        </p:spPr>
        <p:txBody>
          <a:bodyPr/>
          <a:lstStyle/>
          <a:p>
            <a:r>
              <a:rPr lang="nl-NL" sz="2800" dirty="0"/>
              <a:t>Rutger Maas</a:t>
            </a:r>
          </a:p>
          <a:p>
            <a:r>
              <a:rPr lang="nl-NL" sz="2800" i="1" dirty="0"/>
              <a:t>Afdeling Nierziekten, Radboudumc</a:t>
            </a:r>
          </a:p>
          <a:p>
            <a:r>
              <a:rPr lang="nl-NL" sz="2800" i="1" dirty="0"/>
              <a:t>Institut Mondor de Recherche Biomédicale, Créteil</a:t>
            </a:r>
          </a:p>
        </p:txBody>
      </p:sp>
      <p:sp>
        <p:nvSpPr>
          <p:cNvPr id="4" name="Tijdelijke aanduiding voor tekst 3"/>
          <p:cNvSpPr>
            <a:spLocks noGrp="1"/>
          </p:cNvSpPr>
          <p:nvPr>
            <p:ph type="body" sz="quarter" idx="10"/>
          </p:nvPr>
        </p:nvSpPr>
        <p:spPr/>
        <p:txBody>
          <a:bodyPr/>
          <a:lstStyle/>
          <a:p>
            <a:r>
              <a:rPr lang="nl-NL" dirty="0"/>
              <a:t>13-10-2017</a:t>
            </a:r>
          </a:p>
          <a:p>
            <a:r>
              <a:rPr lang="nl-NL" dirty="0"/>
              <a:t>Wetenschapsdag Nefrologie</a:t>
            </a: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39552" y="980728"/>
            <a:ext cx="8100000" cy="533400"/>
          </a:xfrm>
        </p:spPr>
        <p:txBody>
          <a:bodyPr/>
          <a:lstStyle/>
          <a:p>
            <a:pPr algn="ctr"/>
            <a:r>
              <a:rPr lang="nl-NL" sz="3200" dirty="0"/>
              <a:t>De “FSGS plasma factor”</a:t>
            </a:r>
            <a:br>
              <a:rPr lang="nl-NL" dirty="0"/>
            </a:br>
            <a:r>
              <a:rPr lang="nl-NL" sz="2800" dirty="0"/>
              <a:t>effect van plasmawisselingen</a:t>
            </a:r>
            <a:endParaRPr lang="nl-NL" dirty="0"/>
          </a:p>
        </p:txBody>
      </p:sp>
      <p:grpSp>
        <p:nvGrpSpPr>
          <p:cNvPr id="3" name="Groep 9"/>
          <p:cNvGrpSpPr/>
          <p:nvPr/>
        </p:nvGrpSpPr>
        <p:grpSpPr>
          <a:xfrm>
            <a:off x="899592" y="1844824"/>
            <a:ext cx="6552728" cy="4248472"/>
            <a:chOff x="467544" y="1772816"/>
            <a:chExt cx="6552728" cy="4248472"/>
          </a:xfrm>
        </p:grpSpPr>
        <p:pic>
          <p:nvPicPr>
            <p:cNvPr id="6147" name="Picture 3"/>
            <p:cNvPicPr>
              <a:picLocks noChangeAspect="1" noChangeArrowheads="1"/>
            </p:cNvPicPr>
            <p:nvPr/>
          </p:nvPicPr>
          <p:blipFill>
            <a:blip r:embed="rId2" cstate="print"/>
            <a:srcRect/>
            <a:stretch>
              <a:fillRect/>
            </a:stretch>
          </p:blipFill>
          <p:spPr bwMode="auto">
            <a:xfrm>
              <a:off x="1907704" y="1772816"/>
              <a:ext cx="5112568" cy="4248472"/>
            </a:xfrm>
            <a:prstGeom prst="rect">
              <a:avLst/>
            </a:prstGeom>
            <a:noFill/>
            <a:ln w="9525">
              <a:noFill/>
              <a:miter lim="800000"/>
              <a:headEnd/>
              <a:tailEnd/>
            </a:ln>
          </p:spPr>
        </p:pic>
        <p:sp>
          <p:nvSpPr>
            <p:cNvPr id="9" name="Tekstvak 8"/>
            <p:cNvSpPr txBox="1"/>
            <p:nvPr/>
          </p:nvSpPr>
          <p:spPr>
            <a:xfrm>
              <a:off x="467544" y="4077072"/>
              <a:ext cx="1368152" cy="369332"/>
            </a:xfrm>
            <a:prstGeom prst="rect">
              <a:avLst/>
            </a:prstGeom>
            <a:noFill/>
          </p:spPr>
          <p:txBody>
            <a:bodyPr wrap="square" rtlCol="0">
              <a:spAutoFit/>
            </a:bodyPr>
            <a:lstStyle/>
            <a:p>
              <a:r>
                <a:rPr lang="nl-NL" b="1" dirty="0">
                  <a:solidFill>
                    <a:srgbClr val="FF0000"/>
                  </a:solidFill>
                </a:rPr>
                <a:t>Proteïnurie</a:t>
              </a:r>
            </a:p>
          </p:txBody>
        </p:sp>
      </p:grpSp>
      <p:sp>
        <p:nvSpPr>
          <p:cNvPr id="7" name="Rechthoek 6"/>
          <p:cNvSpPr/>
          <p:nvPr/>
        </p:nvSpPr>
        <p:spPr>
          <a:xfrm>
            <a:off x="6444208" y="3429000"/>
            <a:ext cx="1080120" cy="10801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7"/>
          <p:cNvSpPr/>
          <p:nvPr/>
        </p:nvSpPr>
        <p:spPr>
          <a:xfrm>
            <a:off x="6444208" y="3356992"/>
            <a:ext cx="1008112" cy="1080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ekstvak 3"/>
          <p:cNvSpPr txBox="1"/>
          <p:nvPr/>
        </p:nvSpPr>
        <p:spPr>
          <a:xfrm>
            <a:off x="6516216" y="2780928"/>
            <a:ext cx="1261884" cy="369332"/>
          </a:xfrm>
          <a:prstGeom prst="rect">
            <a:avLst/>
          </a:prstGeom>
          <a:noFill/>
        </p:spPr>
        <p:txBody>
          <a:bodyPr wrap="none" rtlCol="0">
            <a:spAutoFit/>
          </a:bodyPr>
          <a:lstStyle/>
          <a:p>
            <a:r>
              <a:rPr lang="nl-NL" b="1" dirty="0">
                <a:solidFill>
                  <a:schemeClr val="accent3">
                    <a:lumMod val="75000"/>
                  </a:schemeClr>
                </a:solidFill>
              </a:rPr>
              <a:t>Nierfunctie</a:t>
            </a: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51244"/>
          <a:stretch/>
        </p:blipFill>
        <p:spPr bwMode="auto">
          <a:xfrm>
            <a:off x="1149615" y="979303"/>
            <a:ext cx="6964625" cy="4897969"/>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Rechthoek 3"/>
          <p:cNvSpPr/>
          <p:nvPr/>
        </p:nvSpPr>
        <p:spPr>
          <a:xfrm>
            <a:off x="1043608" y="836712"/>
            <a:ext cx="432048" cy="50405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Kidney Transplant.JPG"/>
          <p:cNvPicPr>
            <a:picLocks noChangeAspect="1" noChangeArrowheads="1"/>
          </p:cNvPicPr>
          <p:nvPr/>
        </p:nvPicPr>
        <p:blipFill>
          <a:blip r:embed="rId3" cstate="print"/>
          <a:srcRect/>
          <a:stretch>
            <a:fillRect/>
          </a:stretch>
        </p:blipFill>
        <p:spPr bwMode="auto">
          <a:xfrm>
            <a:off x="971600" y="1268760"/>
            <a:ext cx="7200800" cy="4176464"/>
          </a:xfrm>
          <a:prstGeom prst="rect">
            <a:avLst/>
          </a:prstGeom>
          <a:noFill/>
        </p:spPr>
      </p:pic>
      <p:pic>
        <p:nvPicPr>
          <p:cNvPr id="3" name="Afbeelding 2" descr="logo-foxnews-update.png"/>
          <p:cNvPicPr>
            <a:picLocks noChangeAspect="1"/>
          </p:cNvPicPr>
          <p:nvPr/>
        </p:nvPicPr>
        <p:blipFill>
          <a:blip r:embed="rId4" cstate="print"/>
          <a:stretch>
            <a:fillRect/>
          </a:stretch>
        </p:blipFill>
        <p:spPr>
          <a:xfrm>
            <a:off x="971600" y="1268760"/>
            <a:ext cx="714375" cy="77152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6"/>
          <p:cNvPicPr>
            <a:picLocks noChangeAspect="1" noChangeArrowheads="1"/>
          </p:cNvPicPr>
          <p:nvPr/>
        </p:nvPicPr>
        <p:blipFill>
          <a:blip r:embed="rId3" cstate="print"/>
          <a:srcRect/>
          <a:stretch>
            <a:fillRect/>
          </a:stretch>
        </p:blipFill>
        <p:spPr bwMode="auto">
          <a:xfrm>
            <a:off x="4788024" y="3717032"/>
            <a:ext cx="2736304" cy="2448272"/>
          </a:xfrm>
          <a:prstGeom prst="rect">
            <a:avLst/>
          </a:prstGeom>
          <a:noFill/>
          <a:ln w="9525">
            <a:noFill/>
            <a:miter lim="800000"/>
            <a:headEnd/>
            <a:tailEnd/>
          </a:ln>
        </p:spPr>
      </p:pic>
      <p:pic>
        <p:nvPicPr>
          <p:cNvPr id="37" name="Picture 4"/>
          <p:cNvPicPr>
            <a:picLocks noChangeAspect="1" noChangeArrowheads="1"/>
          </p:cNvPicPr>
          <p:nvPr/>
        </p:nvPicPr>
        <p:blipFill>
          <a:blip r:embed="rId4" cstate="print"/>
          <a:srcRect/>
          <a:stretch>
            <a:fillRect/>
          </a:stretch>
        </p:blipFill>
        <p:spPr bwMode="auto">
          <a:xfrm>
            <a:off x="4788024" y="836712"/>
            <a:ext cx="2667000" cy="2667000"/>
          </a:xfrm>
          <a:prstGeom prst="rect">
            <a:avLst/>
          </a:prstGeom>
          <a:noFill/>
          <a:ln w="9525">
            <a:noFill/>
            <a:miter lim="800000"/>
            <a:headEnd/>
            <a:tailEnd/>
          </a:ln>
        </p:spPr>
      </p:pic>
      <p:pic>
        <p:nvPicPr>
          <p:cNvPr id="38" name="Picture 10"/>
          <p:cNvPicPr>
            <a:picLocks noChangeAspect="1" noChangeArrowheads="1"/>
          </p:cNvPicPr>
          <p:nvPr/>
        </p:nvPicPr>
        <p:blipFill>
          <a:blip r:embed="rId5" cstate="print"/>
          <a:srcRect/>
          <a:stretch>
            <a:fillRect/>
          </a:stretch>
        </p:blipFill>
        <p:spPr bwMode="auto">
          <a:xfrm>
            <a:off x="3563888" y="1916832"/>
            <a:ext cx="590550" cy="3200400"/>
          </a:xfrm>
          <a:prstGeom prst="rect">
            <a:avLst/>
          </a:prstGeom>
          <a:noFill/>
          <a:ln w="9525">
            <a:noFill/>
            <a:miter lim="800000"/>
            <a:headEnd/>
            <a:tailEnd/>
          </a:ln>
        </p:spPr>
      </p:pic>
      <p:pic>
        <p:nvPicPr>
          <p:cNvPr id="39" name="Picture 11"/>
          <p:cNvPicPr>
            <a:picLocks noChangeAspect="1" noChangeArrowheads="1"/>
          </p:cNvPicPr>
          <p:nvPr/>
        </p:nvPicPr>
        <p:blipFill>
          <a:blip r:embed="rId6" cstate="print"/>
          <a:srcRect/>
          <a:stretch>
            <a:fillRect/>
          </a:stretch>
        </p:blipFill>
        <p:spPr bwMode="auto">
          <a:xfrm>
            <a:off x="1619672" y="1844824"/>
            <a:ext cx="1944216" cy="3486150"/>
          </a:xfrm>
          <a:prstGeom prst="rect">
            <a:avLst/>
          </a:prstGeom>
          <a:noFill/>
          <a:ln w="9525">
            <a:noFill/>
            <a:miter lim="800000"/>
            <a:headEnd/>
            <a:tailEnd/>
          </a:ln>
        </p:spPr>
      </p:pic>
      <p:pic>
        <p:nvPicPr>
          <p:cNvPr id="40" name="Picture 8"/>
          <p:cNvPicPr>
            <a:picLocks noChangeAspect="1" noChangeArrowheads="1"/>
          </p:cNvPicPr>
          <p:nvPr/>
        </p:nvPicPr>
        <p:blipFill>
          <a:blip r:embed="rId7" cstate="print"/>
          <a:srcRect/>
          <a:stretch>
            <a:fillRect/>
          </a:stretch>
        </p:blipFill>
        <p:spPr bwMode="auto">
          <a:xfrm>
            <a:off x="2627784" y="1700808"/>
            <a:ext cx="648072" cy="648072"/>
          </a:xfrm>
          <a:prstGeom prst="rect">
            <a:avLst/>
          </a:prstGeom>
          <a:noFill/>
          <a:ln w="9525">
            <a:noFill/>
            <a:miter lim="800000"/>
            <a:headEnd/>
            <a:tailEnd/>
          </a:ln>
        </p:spPr>
      </p:pic>
      <p:cxnSp>
        <p:nvCxnSpPr>
          <p:cNvPr id="41" name="Rechte verbindingslijn 40"/>
          <p:cNvCxnSpPr/>
          <p:nvPr/>
        </p:nvCxnSpPr>
        <p:spPr>
          <a:xfrm flipV="1">
            <a:off x="2843808" y="836712"/>
            <a:ext cx="1944216" cy="252028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Rechte verbindingslijn 41"/>
          <p:cNvCxnSpPr/>
          <p:nvPr/>
        </p:nvCxnSpPr>
        <p:spPr>
          <a:xfrm>
            <a:off x="2843808" y="3356992"/>
            <a:ext cx="1944216" cy="280831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43" name="Picture 12"/>
          <p:cNvPicPr>
            <a:picLocks noChangeAspect="1" noChangeArrowheads="1"/>
          </p:cNvPicPr>
          <p:nvPr/>
        </p:nvPicPr>
        <p:blipFill>
          <a:blip r:embed="rId8" cstate="print"/>
          <a:srcRect/>
          <a:stretch>
            <a:fillRect/>
          </a:stretch>
        </p:blipFill>
        <p:spPr bwMode="auto">
          <a:xfrm>
            <a:off x="1475656" y="5445224"/>
            <a:ext cx="2809875" cy="485775"/>
          </a:xfrm>
          <a:prstGeom prst="rect">
            <a:avLst/>
          </a:prstGeom>
          <a:noFill/>
          <a:ln w="9525">
            <a:noFill/>
            <a:miter lim="800000"/>
            <a:headEnd/>
            <a:tailEnd/>
          </a:ln>
        </p:spPr>
      </p:pic>
      <p:pic>
        <p:nvPicPr>
          <p:cNvPr id="44" name="Picture 13"/>
          <p:cNvPicPr>
            <a:picLocks noChangeAspect="1" noChangeArrowheads="1"/>
          </p:cNvPicPr>
          <p:nvPr/>
        </p:nvPicPr>
        <p:blipFill>
          <a:blip r:embed="rId9" cstate="print"/>
          <a:srcRect/>
          <a:stretch>
            <a:fillRect/>
          </a:stretch>
        </p:blipFill>
        <p:spPr bwMode="auto">
          <a:xfrm>
            <a:off x="1331640" y="1700808"/>
            <a:ext cx="657994" cy="648072"/>
          </a:xfrm>
          <a:prstGeom prst="rect">
            <a:avLst/>
          </a:prstGeom>
          <a:noFill/>
          <a:ln w="9525">
            <a:noFill/>
            <a:miter lim="800000"/>
            <a:headEnd/>
            <a:tailEnd/>
          </a:ln>
        </p:spPr>
      </p:pic>
      <p:cxnSp>
        <p:nvCxnSpPr>
          <p:cNvPr id="45" name="Gekromde verbindingslijn 44"/>
          <p:cNvCxnSpPr>
            <a:stCxn id="44" idx="0"/>
            <a:endCxn id="40" idx="0"/>
          </p:cNvCxnSpPr>
          <p:nvPr/>
        </p:nvCxnSpPr>
        <p:spPr>
          <a:xfrm rot="5400000" flipH="1" flipV="1">
            <a:off x="2306228" y="1055217"/>
            <a:ext cx="12700" cy="1291183"/>
          </a:xfrm>
          <a:prstGeom prst="curvedConnector3">
            <a:avLst>
              <a:gd name="adj1" fmla="val 2683017"/>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087" name="Picture 15" descr="http://www.planethospital.net/fileupload/PROCEDURE/0090d9a0-b8be-11e0-a3d5-21bd546b1d4f/kidney_transplant.png"/>
          <p:cNvPicPr>
            <a:picLocks noChangeAspect="1" noChangeArrowheads="1"/>
          </p:cNvPicPr>
          <p:nvPr/>
        </p:nvPicPr>
        <p:blipFill>
          <a:blip r:embed="rId10" cstate="print"/>
          <a:srcRect/>
          <a:stretch>
            <a:fillRect/>
          </a:stretch>
        </p:blipFill>
        <p:spPr bwMode="auto">
          <a:xfrm>
            <a:off x="1979712" y="692696"/>
            <a:ext cx="720080" cy="648071"/>
          </a:xfrm>
          <a:prstGeom prst="rect">
            <a:avLst/>
          </a:prstGeom>
          <a:noFill/>
        </p:spPr>
      </p:pic>
      <p:sp>
        <p:nvSpPr>
          <p:cNvPr id="13" name="Tekstvak 12"/>
          <p:cNvSpPr txBox="1"/>
          <p:nvPr/>
        </p:nvSpPr>
        <p:spPr>
          <a:xfrm>
            <a:off x="539552" y="6309320"/>
            <a:ext cx="2160240" cy="369332"/>
          </a:xfrm>
          <a:prstGeom prst="rect">
            <a:avLst/>
          </a:prstGeom>
          <a:noFill/>
        </p:spPr>
        <p:txBody>
          <a:bodyPr wrap="square" rtlCol="0">
            <a:spAutoFit/>
          </a:bodyPr>
          <a:lstStyle/>
          <a:p>
            <a:r>
              <a:rPr lang="nl-NL" dirty="0"/>
              <a:t>Gallon et al. 2012</a:t>
            </a: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3" cstate="print"/>
          <a:srcRect/>
          <a:stretch>
            <a:fillRect/>
          </a:stretch>
        </p:blipFill>
        <p:spPr bwMode="auto">
          <a:xfrm>
            <a:off x="611560" y="1700808"/>
            <a:ext cx="5219700" cy="3771900"/>
          </a:xfrm>
          <a:prstGeom prst="rect">
            <a:avLst/>
          </a:prstGeom>
          <a:noFill/>
          <a:ln w="9525">
            <a:noFill/>
            <a:miter lim="800000"/>
            <a:headEnd/>
            <a:tailEnd/>
          </a:ln>
        </p:spPr>
      </p:pic>
      <p:pic>
        <p:nvPicPr>
          <p:cNvPr id="9" name="Picture 8"/>
          <p:cNvPicPr>
            <a:picLocks noChangeAspect="1" noChangeArrowheads="1"/>
          </p:cNvPicPr>
          <p:nvPr/>
        </p:nvPicPr>
        <p:blipFill>
          <a:blip r:embed="rId4" cstate="print"/>
          <a:srcRect/>
          <a:stretch>
            <a:fillRect/>
          </a:stretch>
        </p:blipFill>
        <p:spPr bwMode="auto">
          <a:xfrm>
            <a:off x="1547664" y="1772816"/>
            <a:ext cx="648072" cy="648072"/>
          </a:xfrm>
          <a:prstGeom prst="rect">
            <a:avLst/>
          </a:prstGeom>
          <a:noFill/>
          <a:ln w="9525">
            <a:noFill/>
            <a:miter lim="800000"/>
            <a:headEnd/>
            <a:tailEnd/>
          </a:ln>
        </p:spPr>
      </p:pic>
      <p:pic>
        <p:nvPicPr>
          <p:cNvPr id="10" name="Picture 3"/>
          <p:cNvPicPr>
            <a:picLocks noChangeAspect="1" noChangeArrowheads="1"/>
          </p:cNvPicPr>
          <p:nvPr/>
        </p:nvPicPr>
        <p:blipFill>
          <a:blip r:embed="rId5" cstate="print"/>
          <a:srcRect/>
          <a:stretch>
            <a:fillRect/>
          </a:stretch>
        </p:blipFill>
        <p:spPr bwMode="auto">
          <a:xfrm>
            <a:off x="3563888" y="1772816"/>
            <a:ext cx="648072" cy="648072"/>
          </a:xfrm>
          <a:prstGeom prst="rect">
            <a:avLst/>
          </a:prstGeom>
          <a:noFill/>
          <a:ln w="9525">
            <a:noFill/>
            <a:miter lim="800000"/>
            <a:headEnd/>
            <a:tailEnd/>
          </a:ln>
        </p:spPr>
      </p:pic>
      <p:pic>
        <p:nvPicPr>
          <p:cNvPr id="4101" name="Picture 5"/>
          <p:cNvPicPr>
            <a:picLocks noChangeAspect="1" noChangeArrowheads="1"/>
          </p:cNvPicPr>
          <p:nvPr/>
        </p:nvPicPr>
        <p:blipFill>
          <a:blip r:embed="rId6" cstate="print"/>
          <a:srcRect/>
          <a:stretch>
            <a:fillRect/>
          </a:stretch>
        </p:blipFill>
        <p:spPr bwMode="auto">
          <a:xfrm>
            <a:off x="1619672" y="5589240"/>
            <a:ext cx="3000375" cy="476250"/>
          </a:xfrm>
          <a:prstGeom prst="rect">
            <a:avLst/>
          </a:prstGeom>
          <a:noFill/>
          <a:ln w="9525">
            <a:noFill/>
            <a:miter lim="800000"/>
            <a:headEnd/>
            <a:tailEnd/>
          </a:ln>
        </p:spPr>
      </p:pic>
      <p:pic>
        <p:nvPicPr>
          <p:cNvPr id="12" name="Picture 15" descr="http://www.planethospital.net/fileupload/PROCEDURE/0090d9a0-b8be-11e0-a3d5-21bd546b1d4f/kidney_transplant.png"/>
          <p:cNvPicPr>
            <a:picLocks noChangeAspect="1" noChangeArrowheads="1"/>
          </p:cNvPicPr>
          <p:nvPr/>
        </p:nvPicPr>
        <p:blipFill>
          <a:blip r:embed="rId7" cstate="print"/>
          <a:srcRect/>
          <a:stretch>
            <a:fillRect/>
          </a:stretch>
        </p:blipFill>
        <p:spPr bwMode="auto">
          <a:xfrm>
            <a:off x="2483768" y="692696"/>
            <a:ext cx="720080" cy="648071"/>
          </a:xfrm>
          <a:prstGeom prst="rect">
            <a:avLst/>
          </a:prstGeom>
          <a:noFill/>
        </p:spPr>
      </p:pic>
      <p:cxnSp>
        <p:nvCxnSpPr>
          <p:cNvPr id="14" name="Gekromde verbindingslijn 13"/>
          <p:cNvCxnSpPr>
            <a:stCxn id="9" idx="0"/>
            <a:endCxn id="10" idx="0"/>
          </p:cNvCxnSpPr>
          <p:nvPr/>
        </p:nvCxnSpPr>
        <p:spPr>
          <a:xfrm rot="5400000" flipH="1" flipV="1">
            <a:off x="2879812" y="764704"/>
            <a:ext cx="12700" cy="2016224"/>
          </a:xfrm>
          <a:prstGeom prst="curvedConnector3">
            <a:avLst>
              <a:gd name="adj1" fmla="val 3090568"/>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4102" name="Picture 6"/>
          <p:cNvPicPr>
            <a:picLocks noChangeAspect="1" noChangeArrowheads="1"/>
          </p:cNvPicPr>
          <p:nvPr/>
        </p:nvPicPr>
        <p:blipFill>
          <a:blip r:embed="rId8" cstate="print"/>
          <a:srcRect/>
          <a:stretch>
            <a:fillRect/>
          </a:stretch>
        </p:blipFill>
        <p:spPr bwMode="auto">
          <a:xfrm>
            <a:off x="6156176" y="836712"/>
            <a:ext cx="2447925" cy="2314575"/>
          </a:xfrm>
          <a:prstGeom prst="rect">
            <a:avLst/>
          </a:prstGeom>
          <a:noFill/>
          <a:ln w="9525">
            <a:noFill/>
            <a:miter lim="800000"/>
            <a:headEnd/>
            <a:tailEnd/>
          </a:ln>
        </p:spPr>
      </p:pic>
      <p:pic>
        <p:nvPicPr>
          <p:cNvPr id="4104" name="Picture 8"/>
          <p:cNvPicPr>
            <a:picLocks noChangeAspect="1" noChangeArrowheads="1"/>
          </p:cNvPicPr>
          <p:nvPr/>
        </p:nvPicPr>
        <p:blipFill>
          <a:blip r:embed="rId9" cstate="print"/>
          <a:srcRect/>
          <a:stretch>
            <a:fillRect/>
          </a:stretch>
        </p:blipFill>
        <p:spPr bwMode="auto">
          <a:xfrm>
            <a:off x="6156176" y="3429000"/>
            <a:ext cx="2451508" cy="2304256"/>
          </a:xfrm>
          <a:prstGeom prst="rect">
            <a:avLst/>
          </a:prstGeom>
          <a:noFill/>
          <a:ln w="9525">
            <a:noFill/>
            <a:miter lim="800000"/>
            <a:headEnd/>
            <a:tailEnd/>
          </a:ln>
        </p:spPr>
      </p:pic>
      <p:cxnSp>
        <p:nvCxnSpPr>
          <p:cNvPr id="26" name="Rechte verbindingslijn 25"/>
          <p:cNvCxnSpPr/>
          <p:nvPr/>
        </p:nvCxnSpPr>
        <p:spPr>
          <a:xfrm flipV="1">
            <a:off x="5148064" y="836712"/>
            <a:ext cx="1008112" cy="172819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Rechte verbindingslijn 28"/>
          <p:cNvCxnSpPr/>
          <p:nvPr/>
        </p:nvCxnSpPr>
        <p:spPr>
          <a:xfrm>
            <a:off x="5148064" y="2564904"/>
            <a:ext cx="1008112" cy="316835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0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10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ctrTitle"/>
          </p:nvPr>
        </p:nvSpPr>
        <p:spPr/>
        <p:txBody>
          <a:bodyPr/>
          <a:lstStyle/>
          <a:p>
            <a:r>
              <a:rPr lang="nl-NL" dirty="0"/>
              <a:t>Het onderzoek</a:t>
            </a:r>
          </a:p>
        </p:txBody>
      </p:sp>
      <p:sp>
        <p:nvSpPr>
          <p:cNvPr id="4" name="Ondertitel 3"/>
          <p:cNvSpPr>
            <a:spLocks noGrp="1"/>
          </p:cNvSpPr>
          <p:nvPr>
            <p:ph type="subTitle" idx="1"/>
          </p:nvPr>
        </p:nvSpPr>
        <p:spPr/>
        <p:txBody>
          <a:bodyPr/>
          <a:lstStyle/>
          <a:p>
            <a:r>
              <a:rPr lang="nl-NL" dirty="0"/>
              <a:t>De zoektocht naar circulerende factoren</a:t>
            </a: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lbumin.jpg"/>
          <p:cNvPicPr>
            <a:picLocks noChangeAspect="1"/>
          </p:cNvPicPr>
          <p:nvPr/>
        </p:nvPicPr>
        <p:blipFill>
          <a:blip r:embed="rId2" cstate="print"/>
          <a:stretch>
            <a:fillRect/>
          </a:stretch>
        </p:blipFill>
        <p:spPr>
          <a:xfrm>
            <a:off x="611560" y="1988840"/>
            <a:ext cx="6032500" cy="3898900"/>
          </a:xfrm>
          <a:prstGeom prst="rect">
            <a:avLst/>
          </a:prstGeom>
        </p:spPr>
      </p:pic>
      <p:sp>
        <p:nvSpPr>
          <p:cNvPr id="6" name="Titel 5"/>
          <p:cNvSpPr>
            <a:spLocks noGrp="1"/>
          </p:cNvSpPr>
          <p:nvPr>
            <p:ph type="title"/>
          </p:nvPr>
        </p:nvSpPr>
        <p:spPr/>
        <p:txBody>
          <a:bodyPr/>
          <a:lstStyle/>
          <a:p>
            <a:r>
              <a:rPr lang="nl-NL" dirty="0"/>
              <a:t>Eiwitten in bloedplasma</a:t>
            </a: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Diagram 24"/>
          <p:cNvGraphicFramePr/>
          <p:nvPr/>
        </p:nvGraphicFramePr>
        <p:xfrm>
          <a:off x="251520" y="908720"/>
          <a:ext cx="8136904" cy="38164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 name="Groep 38"/>
          <p:cNvGrpSpPr/>
          <p:nvPr/>
        </p:nvGrpSpPr>
        <p:grpSpPr>
          <a:xfrm>
            <a:off x="2532895" y="5157192"/>
            <a:ext cx="3574154" cy="1003236"/>
            <a:chOff x="3100000" y="2062"/>
            <a:chExt cx="1504854" cy="1003236"/>
          </a:xfrm>
        </p:grpSpPr>
        <p:sp>
          <p:nvSpPr>
            <p:cNvPr id="40" name="Afgeronde rechthoek 39"/>
            <p:cNvSpPr/>
            <p:nvPr/>
          </p:nvSpPr>
          <p:spPr>
            <a:xfrm>
              <a:off x="3100000" y="2062"/>
              <a:ext cx="1504854" cy="1003236"/>
            </a:xfrm>
            <a:prstGeom prst="roundRect">
              <a:avLst>
                <a:gd name="adj" fmla="val 10000"/>
              </a:avLst>
            </a:prstGeom>
            <a:noFill/>
            <a:ln w="50800">
              <a:solidFill>
                <a:schemeClr val="tx2"/>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41" name="Afgeronde rechthoek 4"/>
            <p:cNvSpPr/>
            <p:nvPr/>
          </p:nvSpPr>
          <p:spPr>
            <a:xfrm>
              <a:off x="3129384" y="31446"/>
              <a:ext cx="1446086" cy="944468"/>
            </a:xfrm>
            <a:prstGeom prst="rect">
              <a:avLst/>
            </a:prstGeom>
            <a:ln w="50800"/>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nl-NL" sz="1900" dirty="0">
                  <a:solidFill>
                    <a:schemeClr val="tx1"/>
                  </a:solidFill>
                </a:rPr>
                <a:t>Klein eiwit</a:t>
              </a:r>
              <a:r>
                <a:rPr lang="nl-NL" sz="1900" kern="1200" baseline="0" dirty="0">
                  <a:solidFill>
                    <a:schemeClr val="tx1"/>
                  </a:solidFill>
                </a:rPr>
                <a:t> (30-50kDa)</a:t>
              </a:r>
              <a:r>
                <a:rPr lang="nl-NL" sz="1900" kern="1200" dirty="0">
                  <a:solidFill>
                    <a:schemeClr val="tx1"/>
                  </a:solidFill>
                </a:rPr>
                <a:t>?</a:t>
              </a:r>
              <a:endParaRPr lang="nl-NL" sz="1900" kern="1200" baseline="0" dirty="0">
                <a:solidFill>
                  <a:schemeClr val="tx1"/>
                </a:solidFill>
              </a:endParaRPr>
            </a:p>
          </p:txBody>
        </p:sp>
      </p:grpSp>
      <p:sp>
        <p:nvSpPr>
          <p:cNvPr id="42" name="Rechte verbindingslijn 3"/>
          <p:cNvSpPr/>
          <p:nvPr/>
        </p:nvSpPr>
        <p:spPr>
          <a:xfrm>
            <a:off x="3217307" y="4725144"/>
            <a:ext cx="304183" cy="432048"/>
          </a:xfrm>
          <a:custGeom>
            <a:avLst/>
            <a:gdLst/>
            <a:ahLst/>
            <a:cxnLst/>
            <a:rect l="0" t="0" r="0" b="0"/>
            <a:pathLst>
              <a:path>
                <a:moveTo>
                  <a:pt x="45720" y="0"/>
                </a:moveTo>
                <a:lnTo>
                  <a:pt x="45720" y="401294"/>
                </a:lnTo>
              </a:path>
            </a:pathLst>
          </a:custGeom>
          <a:noFill/>
          <a:ln>
            <a:solidFill>
              <a:schemeClr val="tx2"/>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43" name="Rechte verbindingslijn 3"/>
          <p:cNvSpPr/>
          <p:nvPr/>
        </p:nvSpPr>
        <p:spPr>
          <a:xfrm>
            <a:off x="5346591" y="4725144"/>
            <a:ext cx="304183" cy="432048"/>
          </a:xfrm>
          <a:custGeom>
            <a:avLst/>
            <a:gdLst/>
            <a:ahLst/>
            <a:cxnLst/>
            <a:rect l="0" t="0" r="0" b="0"/>
            <a:pathLst>
              <a:path>
                <a:moveTo>
                  <a:pt x="45720" y="0"/>
                </a:moveTo>
                <a:lnTo>
                  <a:pt x="45720" y="401294"/>
                </a:lnTo>
              </a:path>
            </a:pathLst>
          </a:custGeom>
          <a:noFill/>
          <a:ln>
            <a:solidFill>
              <a:schemeClr val="tx2"/>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grpSp>
        <p:nvGrpSpPr>
          <p:cNvPr id="3" name="Groep 45"/>
          <p:cNvGrpSpPr/>
          <p:nvPr/>
        </p:nvGrpSpPr>
        <p:grpSpPr>
          <a:xfrm>
            <a:off x="6732240" y="5157192"/>
            <a:ext cx="1410801" cy="940534"/>
            <a:chOff x="4981069" y="1319630"/>
            <a:chExt cx="1410801" cy="940534"/>
          </a:xfrm>
        </p:grpSpPr>
        <p:sp>
          <p:nvSpPr>
            <p:cNvPr id="47" name="Afgeronde rechthoek 46"/>
            <p:cNvSpPr/>
            <p:nvPr/>
          </p:nvSpPr>
          <p:spPr>
            <a:xfrm>
              <a:off x="4981069" y="1319630"/>
              <a:ext cx="1410801" cy="940534"/>
            </a:xfrm>
            <a:prstGeom prst="roundRect">
              <a:avLst>
                <a:gd name="adj" fmla="val 10000"/>
              </a:avLst>
            </a:prstGeom>
            <a:blipFill rotWithShape="0">
              <a:blip r:embed="rId8" cstate="print"/>
              <a:stretch>
                <a:fillRect/>
              </a:stretch>
            </a:blipFill>
            <a:ln>
              <a:solidFill>
                <a:schemeClr val="tx2"/>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48" name="Afgeronde rechthoek 5"/>
            <p:cNvSpPr/>
            <p:nvPr/>
          </p:nvSpPr>
          <p:spPr>
            <a:xfrm>
              <a:off x="5008616" y="1347177"/>
              <a:ext cx="1355707" cy="8854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nl-NL" sz="1700" kern="1200" baseline="0" dirty="0">
                  <a:solidFill>
                    <a:schemeClr val="bg1"/>
                  </a:solidFill>
                </a:rPr>
                <a:t>Podocyt</a:t>
              </a:r>
            </a:p>
          </p:txBody>
        </p:sp>
      </p:grpSp>
      <p:sp>
        <p:nvSpPr>
          <p:cNvPr id="12" name="Tekstvak 11"/>
          <p:cNvSpPr txBox="1"/>
          <p:nvPr/>
        </p:nvSpPr>
        <p:spPr>
          <a:xfrm>
            <a:off x="179512" y="2636912"/>
            <a:ext cx="1348446" cy="584775"/>
          </a:xfrm>
          <a:prstGeom prst="rect">
            <a:avLst/>
          </a:prstGeom>
          <a:noFill/>
        </p:spPr>
        <p:txBody>
          <a:bodyPr wrap="none" rtlCol="0">
            <a:spAutoFit/>
          </a:bodyPr>
          <a:lstStyle/>
          <a:p>
            <a:r>
              <a:rPr lang="nl-NL" sz="3200" b="1" dirty="0"/>
              <a:t>40 jaar</a:t>
            </a:r>
          </a:p>
        </p:txBody>
      </p:sp>
      <p:cxnSp>
        <p:nvCxnSpPr>
          <p:cNvPr id="14" name="Rechte verbindingslijn met pijl 13"/>
          <p:cNvCxnSpPr/>
          <p:nvPr/>
        </p:nvCxnSpPr>
        <p:spPr>
          <a:xfrm>
            <a:off x="1691680" y="1268760"/>
            <a:ext cx="0" cy="468052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Gebogen verbindingslijn 15"/>
          <p:cNvCxnSpPr/>
          <p:nvPr/>
        </p:nvCxnSpPr>
        <p:spPr>
          <a:xfrm rot="16200000" flipH="1">
            <a:off x="4391980" y="2096852"/>
            <a:ext cx="3744416" cy="2376264"/>
          </a:xfrm>
          <a:prstGeom prst="bentConnector3">
            <a:avLst>
              <a:gd name="adj1" fmla="val -1392"/>
            </a:avLst>
          </a:prstGeom>
          <a:ln w="25400"/>
        </p:spPr>
        <p:style>
          <a:lnRef idx="1">
            <a:schemeClr val="accent3"/>
          </a:lnRef>
          <a:fillRef idx="0">
            <a:schemeClr val="accent3"/>
          </a:fillRef>
          <a:effectRef idx="0">
            <a:schemeClr val="accent3"/>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39552" y="764704"/>
            <a:ext cx="8100000" cy="533400"/>
          </a:xfrm>
        </p:spPr>
        <p:txBody>
          <a:bodyPr/>
          <a:lstStyle/>
          <a:p>
            <a:pPr algn="ctr"/>
            <a:r>
              <a:rPr lang="nl-NL" dirty="0"/>
              <a:t>Targets in de podocyt</a:t>
            </a:r>
          </a:p>
        </p:txBody>
      </p:sp>
      <p:pic>
        <p:nvPicPr>
          <p:cNvPr id="6" name="Afbeelding 5"/>
          <p:cNvPicPr>
            <a:picLocks noChangeAspect="1"/>
          </p:cNvPicPr>
          <p:nvPr/>
        </p:nvPicPr>
        <p:blipFill>
          <a:blip r:embed="rId2"/>
          <a:stretch>
            <a:fillRect/>
          </a:stretch>
        </p:blipFill>
        <p:spPr>
          <a:xfrm>
            <a:off x="899592" y="1412776"/>
            <a:ext cx="6624736" cy="5109077"/>
          </a:xfrm>
          <a:prstGeom prst="rect">
            <a:avLst/>
          </a:prstGeom>
        </p:spPr>
      </p:pic>
    </p:spTree>
    <p:extLst>
      <p:ext uri="{BB962C8B-B14F-4D97-AF65-F5344CB8AC3E}">
        <p14:creationId xmlns:p14="http://schemas.microsoft.com/office/powerpoint/2010/main" val="222957622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KistlerMotilypodocyte.jpg"/>
          <p:cNvPicPr>
            <a:picLocks noChangeAspect="1"/>
          </p:cNvPicPr>
          <p:nvPr/>
        </p:nvPicPr>
        <p:blipFill>
          <a:blip r:embed="rId3" cstate="print"/>
          <a:stretch>
            <a:fillRect/>
          </a:stretch>
        </p:blipFill>
        <p:spPr>
          <a:xfrm>
            <a:off x="251520" y="1772816"/>
            <a:ext cx="3384376" cy="3100940"/>
          </a:xfrm>
          <a:prstGeom prst="rect">
            <a:avLst/>
          </a:prstGeom>
        </p:spPr>
      </p:pic>
      <p:pic>
        <p:nvPicPr>
          <p:cNvPr id="1026" name="Picture 2"/>
          <p:cNvPicPr>
            <a:picLocks noChangeAspect="1" noChangeArrowheads="1"/>
          </p:cNvPicPr>
          <p:nvPr/>
        </p:nvPicPr>
        <p:blipFill>
          <a:blip r:embed="rId4" cstate="print"/>
          <a:srcRect/>
          <a:stretch>
            <a:fillRect/>
          </a:stretch>
        </p:blipFill>
        <p:spPr bwMode="auto">
          <a:xfrm>
            <a:off x="5148064" y="1700808"/>
            <a:ext cx="3528392" cy="3240360"/>
          </a:xfrm>
          <a:prstGeom prst="rect">
            <a:avLst/>
          </a:prstGeom>
          <a:noFill/>
          <a:ln w="9525">
            <a:noFill/>
            <a:miter lim="800000"/>
            <a:headEnd/>
            <a:tailEnd/>
          </a:ln>
        </p:spPr>
      </p:pic>
      <p:sp>
        <p:nvSpPr>
          <p:cNvPr id="5" name="Tekstvak 4"/>
          <p:cNvSpPr txBox="1"/>
          <p:nvPr/>
        </p:nvSpPr>
        <p:spPr>
          <a:xfrm>
            <a:off x="179512" y="5157192"/>
            <a:ext cx="4355976" cy="954107"/>
          </a:xfrm>
          <a:prstGeom prst="rect">
            <a:avLst/>
          </a:prstGeom>
          <a:noFill/>
        </p:spPr>
        <p:txBody>
          <a:bodyPr wrap="square" rtlCol="0">
            <a:spAutoFit/>
          </a:bodyPr>
          <a:lstStyle/>
          <a:p>
            <a:r>
              <a:rPr lang="nl-NL" sz="2800" b="1" dirty="0">
                <a:solidFill>
                  <a:schemeClr val="tx2"/>
                </a:solidFill>
              </a:rPr>
              <a:t>Eiwitverlies: verstoorde beweeglijkheid podocyt</a:t>
            </a:r>
          </a:p>
        </p:txBody>
      </p:sp>
      <p:sp>
        <p:nvSpPr>
          <p:cNvPr id="7" name="PIJL-LINKS en -RECHTS 6"/>
          <p:cNvSpPr/>
          <p:nvPr/>
        </p:nvSpPr>
        <p:spPr>
          <a:xfrm>
            <a:off x="3779912" y="3140968"/>
            <a:ext cx="1216152" cy="484632"/>
          </a:xfrm>
          <a:prstGeom prst="lef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nl-NL"/>
          </a:p>
        </p:txBody>
      </p:sp>
      <p:sp>
        <p:nvSpPr>
          <p:cNvPr id="6" name="Tekstvak 5"/>
          <p:cNvSpPr txBox="1"/>
          <p:nvPr/>
        </p:nvSpPr>
        <p:spPr>
          <a:xfrm>
            <a:off x="539552" y="6309320"/>
            <a:ext cx="4824536" cy="369332"/>
          </a:xfrm>
          <a:prstGeom prst="rect">
            <a:avLst/>
          </a:prstGeom>
          <a:noFill/>
        </p:spPr>
        <p:txBody>
          <a:bodyPr wrap="square" rtlCol="0">
            <a:spAutoFit/>
          </a:bodyPr>
          <a:lstStyle/>
          <a:p>
            <a:r>
              <a:rPr lang="nl-NL" dirty="0" err="1"/>
              <a:t>Kistler</a:t>
            </a:r>
            <a:r>
              <a:rPr lang="nl-NL" dirty="0"/>
              <a:t> et al. 2012; </a:t>
            </a:r>
            <a:r>
              <a:rPr lang="nl-NL" dirty="0" err="1"/>
              <a:t>Sahai</a:t>
            </a:r>
            <a:r>
              <a:rPr lang="nl-NL" dirty="0"/>
              <a:t>/Marshal 2002</a:t>
            </a:r>
          </a:p>
        </p:txBody>
      </p:sp>
      <p:sp>
        <p:nvSpPr>
          <p:cNvPr id="8" name="Tekstvak 7"/>
          <p:cNvSpPr txBox="1"/>
          <p:nvPr/>
        </p:nvSpPr>
        <p:spPr>
          <a:xfrm>
            <a:off x="5004048" y="5157192"/>
            <a:ext cx="3995936" cy="954107"/>
          </a:xfrm>
          <a:prstGeom prst="rect">
            <a:avLst/>
          </a:prstGeom>
          <a:noFill/>
        </p:spPr>
        <p:txBody>
          <a:bodyPr wrap="square" rtlCol="0">
            <a:spAutoFit/>
          </a:bodyPr>
          <a:lstStyle/>
          <a:p>
            <a:r>
              <a:rPr lang="nl-NL" sz="2800" b="1" dirty="0">
                <a:solidFill>
                  <a:schemeClr val="tx2"/>
                </a:solidFill>
              </a:rPr>
              <a:t>Kanker: celmigratie en weefselinvasie</a:t>
            </a:r>
          </a:p>
        </p:txBody>
      </p:sp>
      <p:sp>
        <p:nvSpPr>
          <p:cNvPr id="9" name="Titel 8"/>
          <p:cNvSpPr>
            <a:spLocks noGrp="1"/>
          </p:cNvSpPr>
          <p:nvPr>
            <p:ph type="title"/>
          </p:nvPr>
        </p:nvSpPr>
        <p:spPr>
          <a:xfrm>
            <a:off x="611560" y="836712"/>
            <a:ext cx="8100000" cy="533400"/>
          </a:xfrm>
        </p:spPr>
        <p:txBody>
          <a:bodyPr/>
          <a:lstStyle/>
          <a:p>
            <a:r>
              <a:rPr lang="nl-NL" dirty="0"/>
              <a:t>	Hypothese over proteïnurie</a:t>
            </a: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nl-NL" dirty="0" err="1"/>
              <a:t>Disclosure</a:t>
            </a:r>
            <a:endParaRPr lang="nl-NL" dirty="0"/>
          </a:p>
        </p:txBody>
      </p:sp>
      <p:sp>
        <p:nvSpPr>
          <p:cNvPr id="6" name="Tijdelijke aanduiding voor inhoud 5"/>
          <p:cNvSpPr>
            <a:spLocks noGrp="1"/>
          </p:cNvSpPr>
          <p:nvPr>
            <p:ph idx="1"/>
          </p:nvPr>
        </p:nvSpPr>
        <p:spPr/>
        <p:txBody>
          <a:bodyPr/>
          <a:lstStyle/>
          <a:p>
            <a:r>
              <a:rPr lang="nl-NL" dirty="0"/>
              <a:t>Geen (potentiële) belangenverstrengeling</a:t>
            </a:r>
          </a:p>
          <a:p>
            <a:endParaRPr lang="nl-NL" dirty="0"/>
          </a:p>
          <a:p>
            <a:r>
              <a:rPr lang="nl-NL" dirty="0"/>
              <a:t>Onderzoeksgeld: </a:t>
            </a:r>
            <a:r>
              <a:rPr lang="nl-NL" dirty="0" err="1"/>
              <a:t>Forta</a:t>
            </a:r>
            <a:r>
              <a:rPr lang="nl-NL" dirty="0"/>
              <a:t> Foundation Nijmegen (steunt goede doelen)</a:t>
            </a:r>
          </a:p>
          <a:p>
            <a:endParaRPr lang="nl-NL" dirty="0"/>
          </a:p>
          <a:p>
            <a:r>
              <a:rPr lang="nl-NL" dirty="0"/>
              <a:t>Geen sponsoring of onderzoeksgeld van (farmaceutische) bedrijven</a:t>
            </a:r>
          </a:p>
        </p:txBody>
      </p:sp>
    </p:spTree>
    <p:extLst>
      <p:ext uri="{BB962C8B-B14F-4D97-AF65-F5344CB8AC3E}">
        <p14:creationId xmlns:p14="http://schemas.microsoft.com/office/powerpoint/2010/main" val="71221213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3" cstate="print"/>
          <a:srcRect/>
          <a:stretch>
            <a:fillRect/>
          </a:stretch>
        </p:blipFill>
        <p:spPr bwMode="auto">
          <a:xfrm>
            <a:off x="0" y="1628800"/>
            <a:ext cx="5904657" cy="4176464"/>
          </a:xfrm>
          <a:prstGeom prst="rect">
            <a:avLst/>
          </a:prstGeom>
          <a:noFill/>
          <a:ln w="9525">
            <a:noFill/>
            <a:miter lim="800000"/>
            <a:headEnd/>
            <a:tailEnd/>
          </a:ln>
        </p:spPr>
      </p:pic>
      <p:sp>
        <p:nvSpPr>
          <p:cNvPr id="4" name="Tekstvak 3"/>
          <p:cNvSpPr txBox="1"/>
          <p:nvPr/>
        </p:nvSpPr>
        <p:spPr>
          <a:xfrm>
            <a:off x="539552" y="6309320"/>
            <a:ext cx="4824536" cy="369332"/>
          </a:xfrm>
          <a:prstGeom prst="rect">
            <a:avLst/>
          </a:prstGeom>
          <a:noFill/>
        </p:spPr>
        <p:txBody>
          <a:bodyPr wrap="square" rtlCol="0">
            <a:spAutoFit/>
          </a:bodyPr>
          <a:lstStyle/>
          <a:p>
            <a:r>
              <a:rPr lang="nl-NL" dirty="0" err="1"/>
              <a:t>Blasi</a:t>
            </a:r>
            <a:r>
              <a:rPr lang="nl-NL" dirty="0"/>
              <a:t>, </a:t>
            </a:r>
            <a:r>
              <a:rPr lang="nl-NL" dirty="0" err="1"/>
              <a:t>Carmeliet</a:t>
            </a:r>
            <a:r>
              <a:rPr lang="nl-NL" dirty="0"/>
              <a:t> Nat </a:t>
            </a:r>
            <a:r>
              <a:rPr lang="nl-NL" dirty="0" err="1"/>
              <a:t>Rev</a:t>
            </a:r>
            <a:r>
              <a:rPr lang="nl-NL" dirty="0"/>
              <a:t> Mol Cell </a:t>
            </a:r>
            <a:r>
              <a:rPr lang="nl-NL" dirty="0" err="1"/>
              <a:t>Biol</a:t>
            </a:r>
            <a:r>
              <a:rPr lang="nl-NL" dirty="0"/>
              <a:t> 2002</a:t>
            </a:r>
          </a:p>
        </p:txBody>
      </p:sp>
      <p:sp>
        <p:nvSpPr>
          <p:cNvPr id="5" name="Titel 4"/>
          <p:cNvSpPr>
            <a:spLocks noGrp="1"/>
          </p:cNvSpPr>
          <p:nvPr>
            <p:ph type="title"/>
          </p:nvPr>
        </p:nvSpPr>
        <p:spPr>
          <a:xfrm>
            <a:off x="522000" y="692696"/>
            <a:ext cx="8100000" cy="533400"/>
          </a:xfrm>
        </p:spPr>
        <p:txBody>
          <a:bodyPr/>
          <a:lstStyle/>
          <a:p>
            <a:r>
              <a:rPr lang="nl-NL" sz="2400" dirty="0"/>
              <a:t>(</a:t>
            </a:r>
            <a:r>
              <a:rPr lang="nl-NL" sz="2400" dirty="0">
                <a:solidFill>
                  <a:srgbClr val="FF0000"/>
                </a:solidFill>
              </a:rPr>
              <a:t>s</a:t>
            </a:r>
            <a:r>
              <a:rPr lang="nl-NL" sz="2400" dirty="0"/>
              <a:t>oluble)</a:t>
            </a:r>
            <a:r>
              <a:rPr lang="nl-NL" sz="2400" dirty="0">
                <a:solidFill>
                  <a:srgbClr val="FF0000"/>
                </a:solidFill>
              </a:rPr>
              <a:t> u</a:t>
            </a:r>
            <a:r>
              <a:rPr lang="nl-NL" sz="2400" dirty="0"/>
              <a:t>rokinase-type </a:t>
            </a:r>
            <a:r>
              <a:rPr lang="nl-NL" sz="2400" dirty="0">
                <a:solidFill>
                  <a:srgbClr val="FF0000"/>
                </a:solidFill>
              </a:rPr>
              <a:t>P</a:t>
            </a:r>
            <a:r>
              <a:rPr lang="nl-NL" sz="2400" dirty="0"/>
              <a:t>lasminogen </a:t>
            </a:r>
            <a:r>
              <a:rPr lang="nl-NL" sz="2400" dirty="0">
                <a:solidFill>
                  <a:srgbClr val="FF0000"/>
                </a:solidFill>
              </a:rPr>
              <a:t>A</a:t>
            </a:r>
            <a:r>
              <a:rPr lang="nl-NL" sz="2400" dirty="0"/>
              <a:t>ctivator </a:t>
            </a:r>
            <a:r>
              <a:rPr lang="nl-NL" sz="2400" dirty="0">
                <a:solidFill>
                  <a:srgbClr val="FF0000"/>
                </a:solidFill>
              </a:rPr>
              <a:t>R</a:t>
            </a:r>
            <a:r>
              <a:rPr lang="nl-NL" sz="2400" dirty="0"/>
              <a:t>eceptor</a:t>
            </a:r>
          </a:p>
        </p:txBody>
      </p:sp>
      <p:sp>
        <p:nvSpPr>
          <p:cNvPr id="6" name="Tijdelijke aanduiding voor tekst 6"/>
          <p:cNvSpPr txBox="1">
            <a:spLocks/>
          </p:cNvSpPr>
          <p:nvPr/>
        </p:nvSpPr>
        <p:spPr>
          <a:xfrm>
            <a:off x="5076056" y="1268760"/>
            <a:ext cx="4032448" cy="4076104"/>
          </a:xfrm>
          <a:prstGeom prst="rect">
            <a:avLst/>
          </a:prstGeom>
        </p:spPr>
        <p:txBody>
          <a:bodyPr/>
          <a:lstStyle>
            <a:lvl1pPr marL="322263" indent="-322263" algn="l" defTabSz="914400" rtl="0" eaLnBrk="1" latinLnBrk="0" hangingPunct="1">
              <a:lnSpc>
                <a:spcPts val="2500"/>
              </a:lnSpc>
              <a:spcBef>
                <a:spcPts val="0"/>
              </a:spcBef>
              <a:buClr>
                <a:schemeClr val="tx2"/>
              </a:buClr>
              <a:buFont typeface="Arial" pitchFamily="34" charset="0"/>
              <a:buChar char="•"/>
              <a:defRPr sz="2000" kern="1200">
                <a:solidFill>
                  <a:schemeClr val="tx1"/>
                </a:solidFill>
                <a:latin typeface="+mn-lt"/>
                <a:ea typeface="+mn-ea"/>
                <a:cs typeface="+mn-cs"/>
              </a:defRPr>
            </a:lvl1pPr>
            <a:lvl2pPr marL="647700" indent="-325438" algn="l" defTabSz="914400" rtl="0" eaLnBrk="1" latinLnBrk="0" hangingPunct="1">
              <a:lnSpc>
                <a:spcPts val="2500"/>
              </a:lnSpc>
              <a:spcBef>
                <a:spcPts val="0"/>
              </a:spcBef>
              <a:buFont typeface="Arial" pitchFamily="34" charset="0"/>
              <a:buChar char="•"/>
              <a:defRPr sz="2000" kern="1200">
                <a:solidFill>
                  <a:schemeClr val="tx1"/>
                </a:solidFill>
                <a:latin typeface="+mn-lt"/>
                <a:ea typeface="+mn-ea"/>
                <a:cs typeface="+mn-cs"/>
              </a:defRPr>
            </a:lvl2pPr>
            <a:lvl3pPr marL="969963" indent="-323850" algn="l" defTabSz="914400" rtl="0" eaLnBrk="1" latinLnBrk="0" hangingPunct="1">
              <a:lnSpc>
                <a:spcPts val="2500"/>
              </a:lnSpc>
              <a:spcBef>
                <a:spcPts val="0"/>
              </a:spcBef>
              <a:buClr>
                <a:schemeClr val="tx2"/>
              </a:buClr>
              <a:buFont typeface="Arial" pitchFamily="34" charset="0"/>
              <a:buChar char="•"/>
              <a:defRPr sz="2000" kern="1200">
                <a:solidFill>
                  <a:schemeClr val="tx1"/>
                </a:solidFill>
                <a:latin typeface="+mn-lt"/>
                <a:ea typeface="+mn-ea"/>
                <a:cs typeface="+mn-cs"/>
              </a:defRPr>
            </a:lvl3pPr>
            <a:lvl4pPr marL="1293813" indent="-322263" algn="l" defTabSz="914400" rtl="0" eaLnBrk="1" latinLnBrk="0" hangingPunct="1">
              <a:lnSpc>
                <a:spcPts val="2500"/>
              </a:lnSpc>
              <a:spcBef>
                <a:spcPts val="0"/>
              </a:spcBef>
              <a:buFont typeface="Arial" pitchFamily="34" charset="0"/>
              <a:buChar char="•"/>
              <a:defRPr sz="2000" kern="1200">
                <a:solidFill>
                  <a:schemeClr val="tx1"/>
                </a:solidFill>
                <a:latin typeface="+mn-lt"/>
                <a:ea typeface="+mn-ea"/>
                <a:cs typeface="+mn-cs"/>
              </a:defRPr>
            </a:lvl4pPr>
            <a:lvl5pPr marL="1619250" indent="-323850" algn="l" defTabSz="914400" rtl="0" eaLnBrk="1" latinLnBrk="0" hangingPunct="1">
              <a:lnSpc>
                <a:spcPts val="2500"/>
              </a:lnSpc>
              <a:spcBef>
                <a:spcPts val="0"/>
              </a:spcBef>
              <a:buClr>
                <a:schemeClr val="tx2"/>
              </a:buClr>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nl-NL" dirty="0"/>
          </a:p>
          <a:p>
            <a:endParaRPr lang="nl-NL" dirty="0"/>
          </a:p>
          <a:p>
            <a:r>
              <a:rPr lang="nl-NL" dirty="0"/>
              <a:t>Expressie op celmembranen van hypermobiele cellen</a:t>
            </a:r>
          </a:p>
          <a:p>
            <a:pPr lvl="1"/>
            <a:r>
              <a:rPr lang="nl-NL" dirty="0"/>
              <a:t>Wondgenezing</a:t>
            </a:r>
          </a:p>
          <a:p>
            <a:pPr lvl="1"/>
            <a:r>
              <a:rPr lang="nl-NL" dirty="0"/>
              <a:t>Tumorcellen</a:t>
            </a:r>
          </a:p>
          <a:p>
            <a:pPr lvl="1"/>
            <a:r>
              <a:rPr lang="nl-NL" dirty="0"/>
              <a:t>Zieke podocyten</a:t>
            </a:r>
          </a:p>
          <a:p>
            <a:endParaRPr lang="nl-NL" dirty="0"/>
          </a:p>
          <a:p>
            <a:r>
              <a:rPr lang="nl-NL" b="1" dirty="0"/>
              <a:t>Circulerende vorm: suPAR</a:t>
            </a:r>
          </a:p>
          <a:p>
            <a:pPr lvl="1"/>
            <a:r>
              <a:rPr lang="nl-NL" b="1" dirty="0"/>
              <a:t>Klein eiwit (35-60 kDa)</a:t>
            </a:r>
          </a:p>
          <a:p>
            <a:pPr lvl="1"/>
            <a:r>
              <a:rPr lang="nl-NL" b="1" dirty="0"/>
              <a:t>Proteïnurie bij muizen</a:t>
            </a:r>
          </a:p>
          <a:p>
            <a:pPr lvl="1">
              <a:buNone/>
            </a:pPr>
            <a:endParaRPr lang="nl-NL" dirty="0"/>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908720"/>
            <a:ext cx="8100000" cy="533400"/>
          </a:xfrm>
        </p:spPr>
        <p:txBody>
          <a:bodyPr/>
          <a:lstStyle/>
          <a:p>
            <a:pPr algn="ctr"/>
            <a:r>
              <a:rPr lang="nl-NL" sz="3200" dirty="0"/>
              <a:t>suPAR bij patiënten met FSGS</a:t>
            </a:r>
          </a:p>
        </p:txBody>
      </p:sp>
      <p:pic>
        <p:nvPicPr>
          <p:cNvPr id="5" name="Afbeelding 4" descr="nm_a_en_b.tif"/>
          <p:cNvPicPr>
            <a:picLocks noChangeAspect="1"/>
          </p:cNvPicPr>
          <p:nvPr/>
        </p:nvPicPr>
        <p:blipFill>
          <a:blip r:embed="rId3" cstate="print"/>
          <a:stretch>
            <a:fillRect/>
          </a:stretch>
        </p:blipFill>
        <p:spPr>
          <a:xfrm>
            <a:off x="755576" y="1844824"/>
            <a:ext cx="7239000" cy="4209454"/>
          </a:xfrm>
          <a:prstGeom prst="rect">
            <a:avLst/>
          </a:prstGeom>
        </p:spPr>
      </p:pic>
      <p:sp>
        <p:nvSpPr>
          <p:cNvPr id="4" name="Tekstvak 3"/>
          <p:cNvSpPr txBox="1"/>
          <p:nvPr/>
        </p:nvSpPr>
        <p:spPr>
          <a:xfrm>
            <a:off x="539552" y="6309320"/>
            <a:ext cx="4824536" cy="369332"/>
          </a:xfrm>
          <a:prstGeom prst="rect">
            <a:avLst/>
          </a:prstGeom>
          <a:noFill/>
        </p:spPr>
        <p:txBody>
          <a:bodyPr wrap="square" rtlCol="0">
            <a:spAutoFit/>
          </a:bodyPr>
          <a:lstStyle/>
          <a:p>
            <a:r>
              <a:rPr lang="nl-NL" dirty="0"/>
              <a:t>Wei/</a:t>
            </a:r>
            <a:r>
              <a:rPr lang="nl-NL" dirty="0" err="1"/>
              <a:t>Reiser</a:t>
            </a:r>
            <a:r>
              <a:rPr lang="nl-NL" dirty="0"/>
              <a:t> et al. 2011</a:t>
            </a:r>
          </a:p>
        </p:txBody>
      </p:sp>
      <p:cxnSp>
        <p:nvCxnSpPr>
          <p:cNvPr id="6" name="Rechte verbindingslijn 5"/>
          <p:cNvCxnSpPr>
            <a:cxnSpLocks noChangeShapeType="1"/>
          </p:cNvCxnSpPr>
          <p:nvPr/>
        </p:nvCxnSpPr>
        <p:spPr bwMode="auto">
          <a:xfrm>
            <a:off x="1691680" y="4437112"/>
            <a:ext cx="3024336" cy="0"/>
          </a:xfrm>
          <a:prstGeom prst="line">
            <a:avLst/>
          </a:prstGeom>
          <a:noFill/>
          <a:ln w="28575">
            <a:solidFill>
              <a:srgbClr val="FF0000"/>
            </a:solidFill>
            <a:round/>
            <a:headEnd/>
            <a:tailEnd/>
          </a:ln>
        </p:spPr>
      </p:cxn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descr="ShanklandsuPAR.jpg"/>
          <p:cNvPicPr>
            <a:picLocks noGrp="1" noChangeAspect="1"/>
          </p:cNvPicPr>
          <p:nvPr>
            <p:ph idx="1"/>
          </p:nvPr>
        </p:nvPicPr>
        <p:blipFill>
          <a:blip r:embed="rId2" cstate="print"/>
          <a:stretch>
            <a:fillRect/>
          </a:stretch>
        </p:blipFill>
        <p:spPr>
          <a:xfrm>
            <a:off x="971600" y="1052736"/>
            <a:ext cx="6264696" cy="4752528"/>
          </a:xfrm>
        </p:spPr>
      </p:pic>
      <p:sp>
        <p:nvSpPr>
          <p:cNvPr id="3" name="Tekstvak 2"/>
          <p:cNvSpPr txBox="1"/>
          <p:nvPr/>
        </p:nvSpPr>
        <p:spPr>
          <a:xfrm>
            <a:off x="539552" y="6309320"/>
            <a:ext cx="4824536" cy="369332"/>
          </a:xfrm>
          <a:prstGeom prst="rect">
            <a:avLst/>
          </a:prstGeom>
          <a:noFill/>
        </p:spPr>
        <p:txBody>
          <a:bodyPr wrap="square" rtlCol="0">
            <a:spAutoFit/>
          </a:bodyPr>
          <a:lstStyle/>
          <a:p>
            <a:r>
              <a:rPr lang="nl-NL" dirty="0" err="1">
                <a:solidFill>
                  <a:srgbClr val="000000"/>
                </a:solidFill>
              </a:rPr>
              <a:t>Shankland</a:t>
            </a:r>
            <a:r>
              <a:rPr lang="nl-NL" dirty="0">
                <a:solidFill>
                  <a:srgbClr val="000000"/>
                </a:solidFill>
              </a:rPr>
              <a:t> 2011</a:t>
            </a: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Diagram 24"/>
          <p:cNvGraphicFramePr/>
          <p:nvPr>
            <p:extLst>
              <p:ext uri="{D42A27DB-BD31-4B8C-83A1-F6EECF244321}">
                <p14:modId xmlns:p14="http://schemas.microsoft.com/office/powerpoint/2010/main" val="3545796770"/>
              </p:ext>
            </p:extLst>
          </p:nvPr>
        </p:nvGraphicFramePr>
        <p:xfrm>
          <a:off x="683568" y="908720"/>
          <a:ext cx="6984776" cy="38164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2" name="Groep 4"/>
          <p:cNvGrpSpPr/>
          <p:nvPr/>
        </p:nvGrpSpPr>
        <p:grpSpPr>
          <a:xfrm>
            <a:off x="1475656" y="5157192"/>
            <a:ext cx="5400600" cy="1003834"/>
            <a:chOff x="3228881" y="927"/>
            <a:chExt cx="1505751" cy="1003834"/>
          </a:xfrm>
        </p:grpSpPr>
        <p:sp>
          <p:nvSpPr>
            <p:cNvPr id="6" name="Afgeronde rechthoek 5"/>
            <p:cNvSpPr/>
            <p:nvPr/>
          </p:nvSpPr>
          <p:spPr>
            <a:xfrm>
              <a:off x="3228881" y="927"/>
              <a:ext cx="1505751" cy="1003834"/>
            </a:xfrm>
            <a:prstGeom prst="roundRect">
              <a:avLst>
                <a:gd name="adj" fmla="val 10000"/>
              </a:avLst>
            </a:prstGeom>
            <a:noFill/>
            <a:ln w="50800">
              <a:solidFill>
                <a:schemeClr val="tx2"/>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7" name="Afgeronde rechthoek 4"/>
            <p:cNvSpPr/>
            <p:nvPr/>
          </p:nvSpPr>
          <p:spPr>
            <a:xfrm>
              <a:off x="3258282" y="30328"/>
              <a:ext cx="1446949" cy="945032"/>
            </a:xfrm>
            <a:prstGeom prst="rect">
              <a:avLst/>
            </a:prstGeom>
            <a:ln w="50800"/>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endParaRPr lang="nl-NL" sz="1900" kern="1200" baseline="0" dirty="0">
                <a:solidFill>
                  <a:schemeClr val="tx1"/>
                </a:solidFill>
              </a:endParaRPr>
            </a:p>
          </p:txBody>
        </p:sp>
      </p:grpSp>
      <p:sp>
        <p:nvSpPr>
          <p:cNvPr id="8" name="Rechthoek 7"/>
          <p:cNvSpPr/>
          <p:nvPr/>
        </p:nvSpPr>
        <p:spPr>
          <a:xfrm>
            <a:off x="3131840" y="5445224"/>
            <a:ext cx="2235933" cy="400110"/>
          </a:xfrm>
          <a:prstGeom prst="rect">
            <a:avLst/>
          </a:prstGeom>
        </p:spPr>
        <p:txBody>
          <a:bodyPr wrap="none">
            <a:spAutoFit/>
          </a:bodyPr>
          <a:lstStyle/>
          <a:p>
            <a:r>
              <a:rPr lang="nl-NL" sz="2000" dirty="0"/>
              <a:t>Eiwit van 30-50 kDa</a:t>
            </a:r>
          </a:p>
        </p:txBody>
      </p:sp>
      <p:sp>
        <p:nvSpPr>
          <p:cNvPr id="9" name="Rechte verbindingslijn 3"/>
          <p:cNvSpPr/>
          <p:nvPr/>
        </p:nvSpPr>
        <p:spPr>
          <a:xfrm>
            <a:off x="6084168" y="4725144"/>
            <a:ext cx="216024" cy="401533"/>
          </a:xfrm>
          <a:custGeom>
            <a:avLst/>
            <a:gdLst/>
            <a:ahLst/>
            <a:cxnLst/>
            <a:rect l="0" t="0" r="0" b="0"/>
            <a:pathLst>
              <a:path>
                <a:moveTo>
                  <a:pt x="45720" y="0"/>
                </a:moveTo>
                <a:lnTo>
                  <a:pt x="45720" y="401533"/>
                </a:lnTo>
              </a:path>
            </a:pathLst>
          </a:custGeom>
          <a:noFill/>
          <a:ln>
            <a:solidFill>
              <a:schemeClr val="tx2"/>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0" name="Rechte verbindingslijn 3"/>
          <p:cNvSpPr/>
          <p:nvPr/>
        </p:nvSpPr>
        <p:spPr>
          <a:xfrm>
            <a:off x="4067944" y="4725144"/>
            <a:ext cx="477768" cy="401533"/>
          </a:xfrm>
          <a:custGeom>
            <a:avLst/>
            <a:gdLst/>
            <a:ahLst/>
            <a:cxnLst/>
            <a:rect l="0" t="0" r="0" b="0"/>
            <a:pathLst>
              <a:path>
                <a:moveTo>
                  <a:pt x="45720" y="0"/>
                </a:moveTo>
                <a:lnTo>
                  <a:pt x="45720" y="401533"/>
                </a:lnTo>
              </a:path>
            </a:pathLst>
          </a:custGeom>
          <a:noFill/>
          <a:ln>
            <a:solidFill>
              <a:schemeClr val="tx2"/>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1" name="Rechte verbindingslijn 3"/>
          <p:cNvSpPr/>
          <p:nvPr/>
        </p:nvSpPr>
        <p:spPr>
          <a:xfrm>
            <a:off x="2195736" y="4725144"/>
            <a:ext cx="405760" cy="401533"/>
          </a:xfrm>
          <a:custGeom>
            <a:avLst/>
            <a:gdLst/>
            <a:ahLst/>
            <a:cxnLst/>
            <a:rect l="0" t="0" r="0" b="0"/>
            <a:pathLst>
              <a:path>
                <a:moveTo>
                  <a:pt x="45720" y="0"/>
                </a:moveTo>
                <a:lnTo>
                  <a:pt x="45720" y="401533"/>
                </a:lnTo>
              </a:path>
            </a:pathLst>
          </a:custGeom>
          <a:noFill/>
          <a:ln>
            <a:solidFill>
              <a:schemeClr val="tx2"/>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nl-NL" dirty="0"/>
              <a:t>suPAR: bruikbaar als biomarker?</a:t>
            </a:r>
          </a:p>
        </p:txBody>
      </p:sp>
      <p:pic>
        <p:nvPicPr>
          <p:cNvPr id="9" name="Afbeelding 8" descr="combinatielogo_universiteit_a_rgb_2000px.jpg"/>
          <p:cNvPicPr>
            <a:picLocks noChangeAspect="1"/>
          </p:cNvPicPr>
          <p:nvPr/>
        </p:nvPicPr>
        <p:blipFill>
          <a:blip r:embed="rId2" cstate="print"/>
          <a:stretch>
            <a:fillRect/>
          </a:stretch>
        </p:blipFill>
        <p:spPr>
          <a:xfrm>
            <a:off x="5916475" y="6309320"/>
            <a:ext cx="3227525" cy="548679"/>
          </a:xfrm>
          <a:prstGeom prst="rect">
            <a:avLst/>
          </a:prstGeom>
        </p:spPr>
      </p:pic>
      <p:grpSp>
        <p:nvGrpSpPr>
          <p:cNvPr id="3" name="Groeperen 2"/>
          <p:cNvGrpSpPr/>
          <p:nvPr/>
        </p:nvGrpSpPr>
        <p:grpSpPr>
          <a:xfrm>
            <a:off x="467544" y="2060848"/>
            <a:ext cx="8214671" cy="3321660"/>
            <a:chOff x="467543" y="1700808"/>
            <a:chExt cx="8214671" cy="3321660"/>
          </a:xfrm>
        </p:grpSpPr>
        <p:pic>
          <p:nvPicPr>
            <p:cNvPr id="4" name="Afbeelding 3" descr="Chapter 4 Fig 1.jpg"/>
            <p:cNvPicPr>
              <a:picLocks noChangeAspect="1"/>
            </p:cNvPicPr>
            <p:nvPr/>
          </p:nvPicPr>
          <p:blipFill>
            <a:blip r:embed="rId3" cstate="print"/>
            <a:stretch>
              <a:fillRect/>
            </a:stretch>
          </p:blipFill>
          <p:spPr>
            <a:xfrm>
              <a:off x="467543" y="1772816"/>
              <a:ext cx="3744417" cy="2520280"/>
            </a:xfrm>
            <a:prstGeom prst="rect">
              <a:avLst/>
            </a:prstGeom>
          </p:spPr>
        </p:pic>
        <p:pic>
          <p:nvPicPr>
            <p:cNvPr id="7" name="Afbeelding 6" descr="Chapter 4 Fig 3.tif"/>
            <p:cNvPicPr>
              <a:picLocks noChangeAspect="1"/>
            </p:cNvPicPr>
            <p:nvPr/>
          </p:nvPicPr>
          <p:blipFill>
            <a:blip r:embed="rId4" cstate="print"/>
            <a:stretch>
              <a:fillRect/>
            </a:stretch>
          </p:blipFill>
          <p:spPr>
            <a:xfrm>
              <a:off x="4355976" y="1700808"/>
              <a:ext cx="4326238" cy="2664296"/>
            </a:xfrm>
            <a:prstGeom prst="rect">
              <a:avLst/>
            </a:prstGeom>
          </p:spPr>
        </p:pic>
        <p:sp>
          <p:nvSpPr>
            <p:cNvPr id="8" name="Tekstvak 7"/>
            <p:cNvSpPr txBox="1"/>
            <p:nvPr/>
          </p:nvSpPr>
          <p:spPr>
            <a:xfrm>
              <a:off x="611560" y="4653136"/>
              <a:ext cx="7920880" cy="369332"/>
            </a:xfrm>
            <a:prstGeom prst="rect">
              <a:avLst/>
            </a:prstGeom>
            <a:noFill/>
          </p:spPr>
          <p:txBody>
            <a:bodyPr wrap="square" rtlCol="0">
              <a:spAutoFit/>
            </a:bodyPr>
            <a:lstStyle/>
            <a:p>
              <a:r>
                <a:rPr lang="nl-NL" dirty="0"/>
                <a:t>Belangrijk: hogere concentratie suPAR bij slechtere nierfunctie</a:t>
              </a:r>
            </a:p>
          </p:txBody>
        </p:sp>
      </p:grpSp>
      <p:sp>
        <p:nvSpPr>
          <p:cNvPr id="5" name="Tekstvak 4"/>
          <p:cNvSpPr txBox="1"/>
          <p:nvPr/>
        </p:nvSpPr>
        <p:spPr>
          <a:xfrm>
            <a:off x="683568" y="6381328"/>
            <a:ext cx="1736373" cy="369332"/>
          </a:xfrm>
          <a:prstGeom prst="rect">
            <a:avLst/>
          </a:prstGeom>
          <a:noFill/>
        </p:spPr>
        <p:txBody>
          <a:bodyPr wrap="none" rtlCol="0">
            <a:spAutoFit/>
          </a:bodyPr>
          <a:lstStyle/>
          <a:p>
            <a:r>
              <a:rPr lang="nl-NL" dirty="0"/>
              <a:t>Maas et al. 2014</a:t>
            </a: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nl-NL" dirty="0"/>
              <a:t>suPAR bij FSGS en andere nierziekten</a:t>
            </a:r>
          </a:p>
        </p:txBody>
      </p:sp>
      <p:pic>
        <p:nvPicPr>
          <p:cNvPr id="4" name="Tijdelijke aanduiding voor inhoud 3" descr="Figure 1b.tif"/>
          <p:cNvPicPr>
            <a:picLocks noGrp="1" noChangeAspect="1"/>
          </p:cNvPicPr>
          <p:nvPr>
            <p:ph idx="1"/>
          </p:nvPr>
        </p:nvPicPr>
        <p:blipFill>
          <a:blip r:embed="rId2" cstate="print"/>
          <a:stretch>
            <a:fillRect/>
          </a:stretch>
        </p:blipFill>
        <p:spPr>
          <a:xfrm>
            <a:off x="755576" y="1988841"/>
            <a:ext cx="7338472" cy="3672407"/>
          </a:xfrm>
        </p:spPr>
      </p:pic>
      <p:pic>
        <p:nvPicPr>
          <p:cNvPr id="5" name="Afbeelding 4" descr="combinatielogo_universiteit_a_rgb_2000px.jpg"/>
          <p:cNvPicPr>
            <a:picLocks noChangeAspect="1"/>
          </p:cNvPicPr>
          <p:nvPr/>
        </p:nvPicPr>
        <p:blipFill>
          <a:blip r:embed="rId3" cstate="print"/>
          <a:stretch>
            <a:fillRect/>
          </a:stretch>
        </p:blipFill>
        <p:spPr>
          <a:xfrm>
            <a:off x="5916475" y="6309320"/>
            <a:ext cx="3227525" cy="548679"/>
          </a:xfrm>
          <a:prstGeom prst="rect">
            <a:avLst/>
          </a:prstGeom>
        </p:spPr>
      </p:pic>
      <p:sp>
        <p:nvSpPr>
          <p:cNvPr id="6" name="Rechthoek 5"/>
          <p:cNvSpPr/>
          <p:nvPr/>
        </p:nvSpPr>
        <p:spPr>
          <a:xfrm>
            <a:off x="6948264" y="2708920"/>
            <a:ext cx="1152128" cy="504056"/>
          </a:xfrm>
          <a:prstGeom prst="rect">
            <a:avLst/>
          </a:prstGeom>
          <a:solidFill>
            <a:schemeClr val="bg1"/>
          </a:solidFill>
          <a:ln w="476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p:cNvSpPr/>
          <p:nvPr/>
        </p:nvSpPr>
        <p:spPr>
          <a:xfrm>
            <a:off x="7380312" y="2348880"/>
            <a:ext cx="504056"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ekstvak 7"/>
          <p:cNvSpPr txBox="1"/>
          <p:nvPr/>
        </p:nvSpPr>
        <p:spPr>
          <a:xfrm>
            <a:off x="1835696" y="5157192"/>
            <a:ext cx="1440160" cy="369332"/>
          </a:xfrm>
          <a:prstGeom prst="rect">
            <a:avLst/>
          </a:prstGeom>
          <a:solidFill>
            <a:schemeClr val="bg1"/>
          </a:solidFill>
        </p:spPr>
        <p:txBody>
          <a:bodyPr wrap="square" rtlCol="0">
            <a:spAutoFit/>
          </a:bodyPr>
          <a:lstStyle/>
          <a:p>
            <a:r>
              <a:rPr lang="nl-NL" b="1" dirty="0"/>
              <a:t>Nierfunctie</a:t>
            </a:r>
            <a:endParaRPr lang="nl-NL" sz="1600" b="1" dirty="0"/>
          </a:p>
        </p:txBody>
      </p:sp>
      <p:sp>
        <p:nvSpPr>
          <p:cNvPr id="3" name="Rechthoek 2"/>
          <p:cNvSpPr/>
          <p:nvPr/>
        </p:nvSpPr>
        <p:spPr>
          <a:xfrm>
            <a:off x="3203848" y="5229200"/>
            <a:ext cx="1728192" cy="36004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9" name="Rechthoek 8"/>
          <p:cNvSpPr/>
          <p:nvPr/>
        </p:nvSpPr>
        <p:spPr>
          <a:xfrm>
            <a:off x="827584" y="2636912"/>
            <a:ext cx="432048" cy="100811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1" name="Tekstvak 10"/>
          <p:cNvSpPr txBox="1"/>
          <p:nvPr/>
        </p:nvSpPr>
        <p:spPr>
          <a:xfrm>
            <a:off x="827584" y="6309320"/>
            <a:ext cx="1929209" cy="369332"/>
          </a:xfrm>
          <a:prstGeom prst="rect">
            <a:avLst/>
          </a:prstGeom>
          <a:noFill/>
        </p:spPr>
        <p:txBody>
          <a:bodyPr wrap="none" rtlCol="0">
            <a:spAutoFit/>
          </a:bodyPr>
          <a:lstStyle/>
          <a:p>
            <a:r>
              <a:rPr lang="nl-NL" dirty="0"/>
              <a:t>Meijers et al. 2015</a:t>
            </a: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 name="Afbeelding 84" descr="combinatielogo_universiteit_a_rgb_2000px.jpg"/>
          <p:cNvPicPr>
            <a:picLocks noChangeAspect="1"/>
          </p:cNvPicPr>
          <p:nvPr/>
        </p:nvPicPr>
        <p:blipFill>
          <a:blip r:embed="rId3" cstate="print"/>
          <a:stretch>
            <a:fillRect/>
          </a:stretch>
        </p:blipFill>
        <p:spPr>
          <a:xfrm>
            <a:off x="5916475" y="6309320"/>
            <a:ext cx="3227525" cy="548679"/>
          </a:xfrm>
          <a:prstGeom prst="rect">
            <a:avLst/>
          </a:prstGeom>
        </p:spPr>
      </p:pic>
      <p:grpSp>
        <p:nvGrpSpPr>
          <p:cNvPr id="164" name="Groep 163"/>
          <p:cNvGrpSpPr/>
          <p:nvPr/>
        </p:nvGrpSpPr>
        <p:grpSpPr>
          <a:xfrm>
            <a:off x="467544" y="1268760"/>
            <a:ext cx="7632848" cy="4689812"/>
            <a:chOff x="1331640" y="1556792"/>
            <a:chExt cx="7632848" cy="4689812"/>
          </a:xfrm>
        </p:grpSpPr>
        <p:sp>
          <p:nvSpPr>
            <p:cNvPr id="48" name="Titel 1"/>
            <p:cNvSpPr txBox="1">
              <a:spLocks/>
            </p:cNvSpPr>
            <p:nvPr/>
          </p:nvSpPr>
          <p:spPr>
            <a:xfrm>
              <a:off x="2699792" y="1556792"/>
              <a:ext cx="3528392" cy="677416"/>
            </a:xfrm>
            <a:prstGeom prst="rect">
              <a:avLst/>
            </a:prstGeom>
          </p:spPr>
          <p:txBody>
            <a:bodyPr vert="horz" lIns="0" tIns="0" rIns="0" bIns="0" rtlCol="0" anchor="ctr">
              <a:noAutofit/>
            </a:bodyPr>
            <a:lstStyle/>
            <a:p>
              <a:pPr marL="0" marR="0" lvl="0" indent="0" algn="ctr" defTabSz="914400" rtl="0" eaLnBrk="1" fontAlgn="auto" latinLnBrk="0" hangingPunct="1">
                <a:lnSpc>
                  <a:spcPts val="4200"/>
                </a:lnSpc>
                <a:spcBef>
                  <a:spcPct val="0"/>
                </a:spcBef>
                <a:spcAft>
                  <a:spcPts val="0"/>
                </a:spcAft>
                <a:buClrTx/>
                <a:buSzTx/>
                <a:buFontTx/>
                <a:buNone/>
                <a:tabLst/>
                <a:defRPr/>
              </a:pPr>
              <a:r>
                <a:rPr lang="nl-NL" sz="3200" b="1" dirty="0">
                  <a:latin typeface="+mj-lt"/>
                  <a:ea typeface="+mj-ea"/>
                  <a:cs typeface="+mj-cs"/>
                </a:rPr>
                <a:t>Gezond</a:t>
              </a:r>
            </a:p>
            <a:p>
              <a:pPr marL="0" marR="0" lvl="0" indent="0" algn="ctr" defTabSz="914400" rtl="0" eaLnBrk="1" fontAlgn="auto" latinLnBrk="0" hangingPunct="1">
                <a:lnSpc>
                  <a:spcPts val="4200"/>
                </a:lnSpc>
                <a:spcBef>
                  <a:spcPct val="0"/>
                </a:spcBef>
                <a:spcAft>
                  <a:spcPts val="0"/>
                </a:spcAft>
                <a:buClrTx/>
                <a:buSzTx/>
                <a:buFontTx/>
                <a:buNone/>
                <a:tabLst/>
                <a:defRPr/>
              </a:pPr>
              <a:r>
                <a:rPr lang="nl-NL" sz="3200" b="1" dirty="0">
                  <a:latin typeface="+mj-lt"/>
                  <a:ea typeface="+mj-ea"/>
                  <a:cs typeface="+mj-cs"/>
                </a:rPr>
                <a:t>nierfilter</a:t>
              </a:r>
              <a:endParaRPr kumimoji="0" lang="nl-NL" sz="3200" b="1" i="0" u="none" strike="noStrike" kern="1200" cap="none" spc="0" normalizeH="0" baseline="0" noProof="0" dirty="0">
                <a:ln>
                  <a:noFill/>
                </a:ln>
                <a:effectLst/>
                <a:uLnTx/>
                <a:uFillTx/>
                <a:latin typeface="+mj-lt"/>
                <a:ea typeface="+mj-ea"/>
                <a:cs typeface="+mj-cs"/>
              </a:endParaRPr>
            </a:p>
          </p:txBody>
        </p:sp>
        <p:sp>
          <p:nvSpPr>
            <p:cNvPr id="49" name="Titel 1"/>
            <p:cNvSpPr txBox="1">
              <a:spLocks/>
            </p:cNvSpPr>
            <p:nvPr/>
          </p:nvSpPr>
          <p:spPr>
            <a:xfrm>
              <a:off x="6228184" y="1628800"/>
              <a:ext cx="2664296" cy="533400"/>
            </a:xfrm>
            <a:prstGeom prst="rect">
              <a:avLst/>
            </a:prstGeom>
          </p:spPr>
          <p:txBody>
            <a:bodyPr vert="horz" lIns="0" tIns="0" rIns="0" bIns="0" rtlCol="0" anchor="ctr">
              <a:noAutofit/>
            </a:bodyPr>
            <a:lstStyle/>
            <a:p>
              <a:pPr marL="0" marR="0" lvl="0" indent="0" algn="ctr" defTabSz="914400" rtl="0" eaLnBrk="1" fontAlgn="auto" latinLnBrk="0" hangingPunct="1">
                <a:lnSpc>
                  <a:spcPts val="4200"/>
                </a:lnSpc>
                <a:spcBef>
                  <a:spcPct val="0"/>
                </a:spcBef>
                <a:spcAft>
                  <a:spcPts val="0"/>
                </a:spcAft>
                <a:buClrTx/>
                <a:buSzTx/>
                <a:buFontTx/>
                <a:buNone/>
                <a:tabLst/>
                <a:defRPr/>
              </a:pPr>
              <a:r>
                <a:rPr lang="nl-NL" sz="3200" b="1" dirty="0">
                  <a:latin typeface="+mj-lt"/>
                  <a:ea typeface="+mj-ea"/>
                  <a:cs typeface="+mj-cs"/>
                </a:rPr>
                <a:t>Ernstige nierschade</a:t>
              </a:r>
              <a:endParaRPr kumimoji="0" lang="nl-NL" sz="3200" b="1" i="0" u="none" strike="noStrike" kern="1200" cap="none" spc="0" normalizeH="0" baseline="0" noProof="0" dirty="0">
                <a:ln>
                  <a:noFill/>
                </a:ln>
                <a:effectLst/>
                <a:uLnTx/>
                <a:uFillTx/>
                <a:latin typeface="+mj-lt"/>
                <a:ea typeface="+mj-ea"/>
                <a:cs typeface="+mj-cs"/>
              </a:endParaRPr>
            </a:p>
          </p:txBody>
        </p:sp>
        <p:sp>
          <p:nvSpPr>
            <p:cNvPr id="13" name="Cirkel 12"/>
            <p:cNvSpPr/>
            <p:nvPr/>
          </p:nvSpPr>
          <p:spPr>
            <a:xfrm>
              <a:off x="3110168" y="2636912"/>
              <a:ext cx="2741897" cy="2664296"/>
            </a:xfrm>
            <a:prstGeom prst="pie">
              <a:avLst>
                <a:gd name="adj1" fmla="val 0"/>
                <a:gd name="adj2" fmla="val 108000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4" name="Cirkel 13"/>
            <p:cNvSpPr/>
            <p:nvPr/>
          </p:nvSpPr>
          <p:spPr>
            <a:xfrm>
              <a:off x="3110168" y="2636912"/>
              <a:ext cx="2741897" cy="2664296"/>
            </a:xfrm>
            <a:prstGeom prst="pie">
              <a:avLst>
                <a:gd name="adj1" fmla="val 10800000"/>
                <a:gd name="adj2" fmla="val 21572896"/>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34" name="Tekstvak 33"/>
            <p:cNvSpPr txBox="1"/>
            <p:nvPr/>
          </p:nvSpPr>
          <p:spPr>
            <a:xfrm>
              <a:off x="1331640" y="2932945"/>
              <a:ext cx="1333896" cy="2087751"/>
            </a:xfrm>
            <a:prstGeom prst="rect">
              <a:avLst/>
            </a:prstGeom>
            <a:noFill/>
          </p:spPr>
          <p:txBody>
            <a:bodyPr wrap="square" rtlCol="0">
              <a:spAutoFit/>
            </a:bodyPr>
            <a:lstStyle/>
            <a:p>
              <a:r>
                <a:rPr lang="nl-NL" dirty="0"/>
                <a:t>Bloed</a:t>
              </a:r>
            </a:p>
            <a:p>
              <a:endParaRPr lang="nl-NL" dirty="0"/>
            </a:p>
            <a:p>
              <a:endParaRPr lang="nl-NL" dirty="0"/>
            </a:p>
            <a:p>
              <a:r>
                <a:rPr lang="nl-NL" dirty="0"/>
                <a:t>Nierfilter</a:t>
              </a:r>
            </a:p>
            <a:p>
              <a:endParaRPr lang="nl-NL" dirty="0"/>
            </a:p>
            <a:p>
              <a:endParaRPr lang="nl-NL" dirty="0"/>
            </a:p>
            <a:p>
              <a:r>
                <a:rPr lang="nl-NL" dirty="0"/>
                <a:t>Urine</a:t>
              </a:r>
            </a:p>
          </p:txBody>
        </p:sp>
        <p:cxnSp>
          <p:nvCxnSpPr>
            <p:cNvPr id="38" name="Rechte verbindingslijn 37"/>
            <p:cNvCxnSpPr/>
            <p:nvPr/>
          </p:nvCxnSpPr>
          <p:spPr>
            <a:xfrm>
              <a:off x="1979712" y="3140968"/>
              <a:ext cx="16561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Rechte verbindingslijn 40"/>
            <p:cNvCxnSpPr/>
            <p:nvPr/>
          </p:nvCxnSpPr>
          <p:spPr>
            <a:xfrm>
              <a:off x="1979712" y="4797152"/>
              <a:ext cx="163031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Rechte verbindingslijn 42"/>
            <p:cNvCxnSpPr>
              <a:endCxn id="14" idx="2"/>
            </p:cNvCxnSpPr>
            <p:nvPr/>
          </p:nvCxnSpPr>
          <p:spPr>
            <a:xfrm>
              <a:off x="2591430" y="3969060"/>
              <a:ext cx="51873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Ovaal 50"/>
            <p:cNvSpPr/>
            <p:nvPr/>
          </p:nvSpPr>
          <p:spPr>
            <a:xfrm>
              <a:off x="4814590" y="2858937"/>
              <a:ext cx="148211" cy="148016"/>
            </a:xfrm>
            <a:prstGeom prst="ellipse">
              <a:avLst/>
            </a:prstGeom>
            <a:solidFill>
              <a:srgbClr val="6633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2" name="Ovaal 51"/>
            <p:cNvSpPr/>
            <p:nvPr/>
          </p:nvSpPr>
          <p:spPr>
            <a:xfrm>
              <a:off x="4073537" y="2784928"/>
              <a:ext cx="148211" cy="148016"/>
            </a:xfrm>
            <a:prstGeom prst="ellipse">
              <a:avLst/>
            </a:prstGeom>
            <a:solidFill>
              <a:srgbClr val="6633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3" name="Ovaal 52"/>
            <p:cNvSpPr/>
            <p:nvPr/>
          </p:nvSpPr>
          <p:spPr>
            <a:xfrm>
              <a:off x="4369958" y="3154970"/>
              <a:ext cx="148211" cy="148016"/>
            </a:xfrm>
            <a:prstGeom prst="ellipse">
              <a:avLst/>
            </a:prstGeom>
            <a:solidFill>
              <a:srgbClr val="6633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4" name="Ovaal 53"/>
            <p:cNvSpPr/>
            <p:nvPr/>
          </p:nvSpPr>
          <p:spPr>
            <a:xfrm>
              <a:off x="4814590" y="3376994"/>
              <a:ext cx="148211" cy="148016"/>
            </a:xfrm>
            <a:prstGeom prst="ellipse">
              <a:avLst/>
            </a:prstGeom>
            <a:solidFill>
              <a:srgbClr val="6633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5" name="Ovaal 54"/>
            <p:cNvSpPr/>
            <p:nvPr/>
          </p:nvSpPr>
          <p:spPr>
            <a:xfrm>
              <a:off x="3777116" y="3228978"/>
              <a:ext cx="148211" cy="148016"/>
            </a:xfrm>
            <a:prstGeom prst="ellipse">
              <a:avLst/>
            </a:prstGeom>
            <a:solidFill>
              <a:srgbClr val="6633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6" name="Ovaal 55"/>
            <p:cNvSpPr/>
            <p:nvPr/>
          </p:nvSpPr>
          <p:spPr>
            <a:xfrm>
              <a:off x="3999432" y="3599019"/>
              <a:ext cx="148211" cy="148016"/>
            </a:xfrm>
            <a:prstGeom prst="ellipse">
              <a:avLst/>
            </a:prstGeom>
            <a:solidFill>
              <a:srgbClr val="6633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7" name="Ovaal 56"/>
            <p:cNvSpPr/>
            <p:nvPr/>
          </p:nvSpPr>
          <p:spPr>
            <a:xfrm>
              <a:off x="5259222" y="3673027"/>
              <a:ext cx="148211" cy="148016"/>
            </a:xfrm>
            <a:prstGeom prst="ellipse">
              <a:avLst/>
            </a:prstGeom>
            <a:solidFill>
              <a:srgbClr val="6633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8" name="Ovaal 57"/>
            <p:cNvSpPr/>
            <p:nvPr/>
          </p:nvSpPr>
          <p:spPr>
            <a:xfrm>
              <a:off x="5185117" y="3154970"/>
              <a:ext cx="148211" cy="148016"/>
            </a:xfrm>
            <a:prstGeom prst="ellipse">
              <a:avLst/>
            </a:prstGeom>
            <a:solidFill>
              <a:srgbClr val="6633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9" name="Ovaal 58"/>
            <p:cNvSpPr/>
            <p:nvPr/>
          </p:nvSpPr>
          <p:spPr>
            <a:xfrm>
              <a:off x="4518169" y="3599019"/>
              <a:ext cx="148211" cy="148016"/>
            </a:xfrm>
            <a:prstGeom prst="ellipse">
              <a:avLst/>
            </a:prstGeom>
            <a:solidFill>
              <a:srgbClr val="6633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3" name="Ovaal 62"/>
            <p:cNvSpPr/>
            <p:nvPr/>
          </p:nvSpPr>
          <p:spPr>
            <a:xfrm>
              <a:off x="3361917" y="3480397"/>
              <a:ext cx="148211" cy="148016"/>
            </a:xfrm>
            <a:prstGeom prst="ellipse">
              <a:avLst/>
            </a:prstGeom>
            <a:solidFill>
              <a:srgbClr val="6633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90" name="Rechte verbindingslijn 89"/>
            <p:cNvCxnSpPr>
              <a:stCxn id="14" idx="2"/>
              <a:endCxn id="14" idx="0"/>
            </p:cNvCxnSpPr>
            <p:nvPr/>
          </p:nvCxnSpPr>
          <p:spPr>
            <a:xfrm>
              <a:off x="3110168" y="3969060"/>
              <a:ext cx="2741897" cy="0"/>
            </a:xfrm>
            <a:prstGeom prst="line">
              <a:avLst/>
            </a:prstGeom>
            <a:ln w="69850">
              <a:solidFill>
                <a:srgbClr val="7030A0"/>
              </a:solidFill>
              <a:prstDash val="dash"/>
            </a:ln>
          </p:spPr>
          <p:style>
            <a:lnRef idx="1">
              <a:schemeClr val="accent1"/>
            </a:lnRef>
            <a:fillRef idx="0">
              <a:schemeClr val="accent1"/>
            </a:fillRef>
            <a:effectRef idx="0">
              <a:schemeClr val="accent1"/>
            </a:effectRef>
            <a:fontRef idx="minor">
              <a:schemeClr val="tx1"/>
            </a:fontRef>
          </p:style>
        </p:cxnSp>
        <p:sp>
          <p:nvSpPr>
            <p:cNvPr id="98" name="Ovaal 97"/>
            <p:cNvSpPr/>
            <p:nvPr/>
          </p:nvSpPr>
          <p:spPr>
            <a:xfrm>
              <a:off x="3707904" y="3861048"/>
              <a:ext cx="36000" cy="36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9" name="Ovaal 98"/>
            <p:cNvSpPr/>
            <p:nvPr/>
          </p:nvSpPr>
          <p:spPr>
            <a:xfrm>
              <a:off x="4355976" y="3501008"/>
              <a:ext cx="36000" cy="36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3" name="Ovaal 102"/>
            <p:cNvSpPr/>
            <p:nvPr/>
          </p:nvSpPr>
          <p:spPr>
            <a:xfrm>
              <a:off x="4499992" y="2924944"/>
              <a:ext cx="36000" cy="36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4" name="Ovaal 103"/>
            <p:cNvSpPr/>
            <p:nvPr/>
          </p:nvSpPr>
          <p:spPr>
            <a:xfrm>
              <a:off x="3563888" y="3356992"/>
              <a:ext cx="36000" cy="36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5" name="Ovaal 104"/>
            <p:cNvSpPr/>
            <p:nvPr/>
          </p:nvSpPr>
          <p:spPr>
            <a:xfrm>
              <a:off x="5508104" y="3717032"/>
              <a:ext cx="36000" cy="36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7" name="Ovaal 106"/>
            <p:cNvSpPr/>
            <p:nvPr/>
          </p:nvSpPr>
          <p:spPr>
            <a:xfrm>
              <a:off x="5148064" y="3573016"/>
              <a:ext cx="36000" cy="36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8" name="Ovaal 107"/>
            <p:cNvSpPr/>
            <p:nvPr/>
          </p:nvSpPr>
          <p:spPr>
            <a:xfrm>
              <a:off x="3635896" y="4365104"/>
              <a:ext cx="36000" cy="36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9" name="Ovaal 108"/>
            <p:cNvSpPr/>
            <p:nvPr/>
          </p:nvSpPr>
          <p:spPr>
            <a:xfrm>
              <a:off x="4139952" y="4581128"/>
              <a:ext cx="36000" cy="36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0" name="Ovaal 109"/>
            <p:cNvSpPr/>
            <p:nvPr/>
          </p:nvSpPr>
          <p:spPr>
            <a:xfrm>
              <a:off x="3923928" y="4869160"/>
              <a:ext cx="36000" cy="36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1" name="Ovaal 110"/>
            <p:cNvSpPr/>
            <p:nvPr/>
          </p:nvSpPr>
          <p:spPr>
            <a:xfrm>
              <a:off x="4644008" y="4725144"/>
              <a:ext cx="36000" cy="36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2" name="Ovaal 111"/>
            <p:cNvSpPr/>
            <p:nvPr/>
          </p:nvSpPr>
          <p:spPr>
            <a:xfrm>
              <a:off x="4427984" y="4365104"/>
              <a:ext cx="36000" cy="36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3" name="Ovaal 112"/>
            <p:cNvSpPr/>
            <p:nvPr/>
          </p:nvSpPr>
          <p:spPr>
            <a:xfrm>
              <a:off x="4355976" y="5013176"/>
              <a:ext cx="36000" cy="36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4" name="Ovaal 113"/>
            <p:cNvSpPr/>
            <p:nvPr/>
          </p:nvSpPr>
          <p:spPr>
            <a:xfrm>
              <a:off x="5076056" y="4437112"/>
              <a:ext cx="36000" cy="36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5" name="Ovaal 114"/>
            <p:cNvSpPr/>
            <p:nvPr/>
          </p:nvSpPr>
          <p:spPr>
            <a:xfrm>
              <a:off x="4932040" y="4941168"/>
              <a:ext cx="36000" cy="36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2" name="Ovaal 131"/>
            <p:cNvSpPr/>
            <p:nvPr/>
          </p:nvSpPr>
          <p:spPr>
            <a:xfrm>
              <a:off x="4860032" y="3861048"/>
              <a:ext cx="36000" cy="36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4" name="Ovaal 133"/>
            <p:cNvSpPr/>
            <p:nvPr/>
          </p:nvSpPr>
          <p:spPr>
            <a:xfrm>
              <a:off x="5364088" y="4581128"/>
              <a:ext cx="36000" cy="36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97" name="Groep 96"/>
            <p:cNvGrpSpPr/>
            <p:nvPr/>
          </p:nvGrpSpPr>
          <p:grpSpPr>
            <a:xfrm>
              <a:off x="4355976" y="2636912"/>
              <a:ext cx="4608512" cy="2664297"/>
              <a:chOff x="4355976" y="2636912"/>
              <a:chExt cx="4608512" cy="2664297"/>
            </a:xfrm>
          </p:grpSpPr>
          <p:grpSp>
            <p:nvGrpSpPr>
              <p:cNvPr id="96" name="Groep 95"/>
              <p:cNvGrpSpPr/>
              <p:nvPr/>
            </p:nvGrpSpPr>
            <p:grpSpPr>
              <a:xfrm>
                <a:off x="4355976" y="2636912"/>
                <a:ext cx="4608512" cy="2664297"/>
                <a:chOff x="4355976" y="2636912"/>
                <a:chExt cx="4608512" cy="2664297"/>
              </a:xfrm>
            </p:grpSpPr>
            <p:grpSp>
              <p:nvGrpSpPr>
                <p:cNvPr id="4" name="Groep 32"/>
                <p:cNvGrpSpPr/>
                <p:nvPr/>
              </p:nvGrpSpPr>
              <p:grpSpPr>
                <a:xfrm>
                  <a:off x="6222591" y="2636912"/>
                  <a:ext cx="2741897" cy="2664297"/>
                  <a:chOff x="4572001" y="2276872"/>
                  <a:chExt cx="2664296" cy="2592289"/>
                </a:xfrm>
              </p:grpSpPr>
              <p:grpSp>
                <p:nvGrpSpPr>
                  <p:cNvPr id="5" name="Groep 17"/>
                  <p:cNvGrpSpPr/>
                  <p:nvPr/>
                </p:nvGrpSpPr>
                <p:grpSpPr>
                  <a:xfrm>
                    <a:off x="4572001" y="2276872"/>
                    <a:ext cx="2664296" cy="2592289"/>
                    <a:chOff x="4788025" y="2276872"/>
                    <a:chExt cx="2664296" cy="2592289"/>
                  </a:xfrm>
                </p:grpSpPr>
                <p:sp>
                  <p:nvSpPr>
                    <p:cNvPr id="16" name="Cirkel 15"/>
                    <p:cNvSpPr/>
                    <p:nvPr/>
                  </p:nvSpPr>
                  <p:spPr>
                    <a:xfrm>
                      <a:off x="4788025" y="2276872"/>
                      <a:ext cx="2664296" cy="2592288"/>
                    </a:xfrm>
                    <a:prstGeom prst="pie">
                      <a:avLst>
                        <a:gd name="adj1" fmla="val 10776998"/>
                        <a:gd name="adj2" fmla="val 21572896"/>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7" name="Cirkel 16"/>
                    <p:cNvSpPr/>
                    <p:nvPr/>
                  </p:nvSpPr>
                  <p:spPr>
                    <a:xfrm>
                      <a:off x="4788025" y="2276873"/>
                      <a:ext cx="2664296" cy="2592288"/>
                    </a:xfrm>
                    <a:prstGeom prst="pie">
                      <a:avLst>
                        <a:gd name="adj1" fmla="val 0"/>
                        <a:gd name="adj2" fmla="val 10800000"/>
                      </a:avLst>
                    </a:prstGeom>
                    <a:solidFill>
                      <a:schemeClr val="tx1"/>
                    </a:solid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grpSp>
              <p:cxnSp>
                <p:nvCxnSpPr>
                  <p:cNvPr id="24" name="Rechte verbindingslijn 23"/>
                  <p:cNvCxnSpPr>
                    <a:stCxn id="17" idx="2"/>
                  </p:cNvCxnSpPr>
                  <p:nvPr/>
                </p:nvCxnSpPr>
                <p:spPr>
                  <a:xfrm>
                    <a:off x="4572001" y="3573017"/>
                    <a:ext cx="216024" cy="0"/>
                  </a:xfrm>
                  <a:prstGeom prst="line">
                    <a:avLst/>
                  </a:prstGeom>
                  <a:ln w="635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7" name="Rechte verbindingslijn 26"/>
                  <p:cNvCxnSpPr/>
                  <p:nvPr/>
                </p:nvCxnSpPr>
                <p:spPr>
                  <a:xfrm>
                    <a:off x="5076056" y="3573016"/>
                    <a:ext cx="216024" cy="0"/>
                  </a:xfrm>
                  <a:prstGeom prst="line">
                    <a:avLst/>
                  </a:prstGeom>
                  <a:ln w="635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8" name="Rechte verbindingslijn 27"/>
                  <p:cNvCxnSpPr>
                    <a:stCxn id="17" idx="2"/>
                    <a:endCxn id="17" idx="0"/>
                  </p:cNvCxnSpPr>
                  <p:nvPr/>
                </p:nvCxnSpPr>
                <p:spPr>
                  <a:xfrm>
                    <a:off x="4572001" y="3573017"/>
                    <a:ext cx="2664296" cy="0"/>
                  </a:xfrm>
                  <a:prstGeom prst="line">
                    <a:avLst/>
                  </a:prstGeom>
                  <a:ln w="635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9" name="Rechte verbindingslijn 28"/>
                  <p:cNvCxnSpPr/>
                  <p:nvPr/>
                </p:nvCxnSpPr>
                <p:spPr>
                  <a:xfrm>
                    <a:off x="6084168" y="3573016"/>
                    <a:ext cx="216024" cy="0"/>
                  </a:xfrm>
                  <a:prstGeom prst="line">
                    <a:avLst/>
                  </a:prstGeom>
                  <a:ln w="635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0" name="Rechte verbindingslijn 29"/>
                  <p:cNvCxnSpPr/>
                  <p:nvPr/>
                </p:nvCxnSpPr>
                <p:spPr>
                  <a:xfrm>
                    <a:off x="6588224" y="3573016"/>
                    <a:ext cx="216024" cy="0"/>
                  </a:xfrm>
                  <a:prstGeom prst="line">
                    <a:avLst/>
                  </a:prstGeom>
                  <a:ln w="635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1" name="Rechte verbindingslijn 30"/>
                  <p:cNvCxnSpPr/>
                  <p:nvPr/>
                </p:nvCxnSpPr>
                <p:spPr>
                  <a:xfrm>
                    <a:off x="7020272" y="3573016"/>
                    <a:ext cx="216024" cy="0"/>
                  </a:xfrm>
                  <a:prstGeom prst="line">
                    <a:avLst/>
                  </a:prstGeom>
                  <a:ln w="63500">
                    <a:solidFill>
                      <a:srgbClr val="7030A0"/>
                    </a:solidFill>
                  </a:ln>
                </p:spPr>
                <p:style>
                  <a:lnRef idx="1">
                    <a:schemeClr val="accent1"/>
                  </a:lnRef>
                  <a:fillRef idx="0">
                    <a:schemeClr val="accent1"/>
                  </a:fillRef>
                  <a:effectRef idx="0">
                    <a:schemeClr val="accent1"/>
                  </a:effectRef>
                  <a:fontRef idx="minor">
                    <a:schemeClr val="tx1"/>
                  </a:fontRef>
                </p:style>
              </p:cxnSp>
            </p:grpSp>
            <p:sp>
              <p:nvSpPr>
                <p:cNvPr id="50" name="Ovaal 49"/>
                <p:cNvSpPr/>
                <p:nvPr/>
              </p:nvSpPr>
              <p:spPr>
                <a:xfrm>
                  <a:off x="6593118" y="3376994"/>
                  <a:ext cx="148211" cy="148016"/>
                </a:xfrm>
                <a:prstGeom prst="ellipse">
                  <a:avLst/>
                </a:prstGeom>
                <a:solidFill>
                  <a:srgbClr val="6633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0" name="Ovaal 59"/>
                <p:cNvSpPr/>
                <p:nvPr/>
              </p:nvSpPr>
              <p:spPr>
                <a:xfrm>
                  <a:off x="7556487" y="3673027"/>
                  <a:ext cx="148211" cy="148016"/>
                </a:xfrm>
                <a:prstGeom prst="ellipse">
                  <a:avLst/>
                </a:prstGeom>
                <a:solidFill>
                  <a:srgbClr val="6633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4" name="Ovaal 63"/>
                <p:cNvSpPr/>
                <p:nvPr/>
              </p:nvSpPr>
              <p:spPr>
                <a:xfrm>
                  <a:off x="7260066" y="2858937"/>
                  <a:ext cx="148211" cy="148016"/>
                </a:xfrm>
                <a:prstGeom prst="ellipse">
                  <a:avLst/>
                </a:prstGeom>
                <a:solidFill>
                  <a:srgbClr val="6633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8" name="Ovaal 67"/>
                <p:cNvSpPr/>
                <p:nvPr/>
              </p:nvSpPr>
              <p:spPr>
                <a:xfrm>
                  <a:off x="7037750" y="3451002"/>
                  <a:ext cx="148211" cy="148016"/>
                </a:xfrm>
                <a:prstGeom prst="ellipse">
                  <a:avLst/>
                </a:prstGeom>
                <a:solidFill>
                  <a:srgbClr val="6633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1" name="Ovaal 70"/>
                <p:cNvSpPr/>
                <p:nvPr/>
              </p:nvSpPr>
              <p:spPr>
                <a:xfrm>
                  <a:off x="7927014" y="3006953"/>
                  <a:ext cx="148211" cy="148016"/>
                </a:xfrm>
                <a:prstGeom prst="ellipse">
                  <a:avLst/>
                </a:prstGeom>
                <a:solidFill>
                  <a:srgbClr val="6633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2" name="Ovaal 71"/>
                <p:cNvSpPr/>
                <p:nvPr/>
              </p:nvSpPr>
              <p:spPr>
                <a:xfrm>
                  <a:off x="8371645" y="3376994"/>
                  <a:ext cx="148211" cy="148016"/>
                </a:xfrm>
                <a:prstGeom prst="ellipse">
                  <a:avLst/>
                </a:prstGeom>
                <a:solidFill>
                  <a:srgbClr val="6633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77" name="Rechte verbindingslijn met pijl 76"/>
                <p:cNvCxnSpPr/>
                <p:nvPr/>
              </p:nvCxnSpPr>
              <p:spPr>
                <a:xfrm>
                  <a:off x="4355976" y="3573016"/>
                  <a:ext cx="0" cy="64807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3" name="Rechte verbindingslijn met pijl 82"/>
                <p:cNvCxnSpPr/>
                <p:nvPr/>
              </p:nvCxnSpPr>
              <p:spPr>
                <a:xfrm>
                  <a:off x="4860032" y="3933056"/>
                  <a:ext cx="0" cy="444049"/>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117" name="Ovaal 116"/>
              <p:cNvSpPr/>
              <p:nvPr/>
            </p:nvSpPr>
            <p:spPr>
              <a:xfrm>
                <a:off x="6516216" y="3861048"/>
                <a:ext cx="36000" cy="36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0" name="Ovaal 119"/>
              <p:cNvSpPr/>
              <p:nvPr/>
            </p:nvSpPr>
            <p:spPr>
              <a:xfrm>
                <a:off x="7020272" y="3140968"/>
                <a:ext cx="36000" cy="36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1" name="Ovaal 120"/>
              <p:cNvSpPr/>
              <p:nvPr/>
            </p:nvSpPr>
            <p:spPr>
              <a:xfrm>
                <a:off x="7668344" y="3068960"/>
                <a:ext cx="36000" cy="36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2" name="Ovaal 121"/>
              <p:cNvSpPr/>
              <p:nvPr/>
            </p:nvSpPr>
            <p:spPr>
              <a:xfrm>
                <a:off x="8532440" y="3789040"/>
                <a:ext cx="36000" cy="36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3" name="Ovaal 122"/>
              <p:cNvSpPr/>
              <p:nvPr/>
            </p:nvSpPr>
            <p:spPr>
              <a:xfrm>
                <a:off x="8172400" y="3501008"/>
                <a:ext cx="36000" cy="36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4" name="Ovaal 123"/>
              <p:cNvSpPr/>
              <p:nvPr/>
            </p:nvSpPr>
            <p:spPr>
              <a:xfrm>
                <a:off x="7308304" y="3717032"/>
                <a:ext cx="36000" cy="36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nvGrpSpPr>
            <p:cNvPr id="7" name="Groep 96"/>
            <p:cNvGrpSpPr/>
            <p:nvPr/>
          </p:nvGrpSpPr>
          <p:grpSpPr>
            <a:xfrm>
              <a:off x="3851920" y="5445224"/>
              <a:ext cx="1296321" cy="801380"/>
              <a:chOff x="2843808" y="5085184"/>
              <a:chExt cx="1296321" cy="801380"/>
            </a:xfrm>
          </p:grpSpPr>
          <p:sp>
            <p:nvSpPr>
              <p:cNvPr id="86" name="Tekstvak 85"/>
              <p:cNvSpPr txBox="1"/>
              <p:nvPr/>
            </p:nvSpPr>
            <p:spPr>
              <a:xfrm>
                <a:off x="3059832" y="5085184"/>
                <a:ext cx="644728" cy="369332"/>
              </a:xfrm>
              <a:prstGeom prst="rect">
                <a:avLst/>
              </a:prstGeom>
              <a:noFill/>
            </p:spPr>
            <p:txBody>
              <a:bodyPr wrap="square" rtlCol="0">
                <a:spAutoFit/>
              </a:bodyPr>
              <a:lstStyle/>
              <a:p>
                <a:r>
                  <a:rPr lang="nl-NL" dirty="0"/>
                  <a:t>Eiwit</a:t>
                </a:r>
              </a:p>
            </p:txBody>
          </p:sp>
          <p:sp>
            <p:nvSpPr>
              <p:cNvPr id="88" name="Ovaal 87"/>
              <p:cNvSpPr/>
              <p:nvPr/>
            </p:nvSpPr>
            <p:spPr>
              <a:xfrm>
                <a:off x="2843808" y="5186050"/>
                <a:ext cx="148211" cy="148016"/>
              </a:xfrm>
              <a:prstGeom prst="ellipse">
                <a:avLst/>
              </a:prstGeom>
              <a:solidFill>
                <a:srgbClr val="6633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8" name="Ovaal 137"/>
              <p:cNvSpPr/>
              <p:nvPr/>
            </p:nvSpPr>
            <p:spPr>
              <a:xfrm flipH="1" flipV="1">
                <a:off x="2915816" y="5661248"/>
                <a:ext cx="36000" cy="36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9" name="Tekstvak 138"/>
              <p:cNvSpPr txBox="1"/>
              <p:nvPr/>
            </p:nvSpPr>
            <p:spPr>
              <a:xfrm>
                <a:off x="3059832" y="5517232"/>
                <a:ext cx="1080297" cy="369332"/>
              </a:xfrm>
              <a:prstGeom prst="rect">
                <a:avLst/>
              </a:prstGeom>
              <a:noFill/>
            </p:spPr>
            <p:txBody>
              <a:bodyPr wrap="square" rtlCol="0">
                <a:spAutoFit/>
              </a:bodyPr>
              <a:lstStyle/>
              <a:p>
                <a:r>
                  <a:rPr lang="nl-NL" b="1" dirty="0"/>
                  <a:t>suPAR</a:t>
                </a:r>
              </a:p>
            </p:txBody>
          </p:sp>
        </p:grpSp>
        <p:sp>
          <p:nvSpPr>
            <p:cNvPr id="148" name="Ovaal 147"/>
            <p:cNvSpPr/>
            <p:nvPr/>
          </p:nvSpPr>
          <p:spPr>
            <a:xfrm>
              <a:off x="7380312" y="3212976"/>
              <a:ext cx="36000" cy="36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9" name="Ovaal 148"/>
            <p:cNvSpPr/>
            <p:nvPr/>
          </p:nvSpPr>
          <p:spPr>
            <a:xfrm>
              <a:off x="7532712" y="3365376"/>
              <a:ext cx="36000" cy="36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0" name="Ovaal 149"/>
            <p:cNvSpPr/>
            <p:nvPr/>
          </p:nvSpPr>
          <p:spPr>
            <a:xfrm>
              <a:off x="7820744" y="3221360"/>
              <a:ext cx="36000" cy="36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1" name="Ovaal 150"/>
            <p:cNvSpPr/>
            <p:nvPr/>
          </p:nvSpPr>
          <p:spPr>
            <a:xfrm>
              <a:off x="7172672" y="3293368"/>
              <a:ext cx="36000" cy="36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2" name="Ovaal 151"/>
            <p:cNvSpPr/>
            <p:nvPr/>
          </p:nvSpPr>
          <p:spPr>
            <a:xfrm>
              <a:off x="7956376" y="3501008"/>
              <a:ext cx="36000" cy="36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3" name="Ovaal 152"/>
            <p:cNvSpPr/>
            <p:nvPr/>
          </p:nvSpPr>
          <p:spPr>
            <a:xfrm>
              <a:off x="8108776" y="3653408"/>
              <a:ext cx="36000" cy="36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4" name="Ovaal 153"/>
            <p:cNvSpPr/>
            <p:nvPr/>
          </p:nvSpPr>
          <p:spPr>
            <a:xfrm>
              <a:off x="8244408" y="3068960"/>
              <a:ext cx="36000" cy="36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5" name="Ovaal 154"/>
            <p:cNvSpPr/>
            <p:nvPr/>
          </p:nvSpPr>
          <p:spPr>
            <a:xfrm>
              <a:off x="8396808" y="3221360"/>
              <a:ext cx="36000" cy="36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6" name="Ovaal 155"/>
            <p:cNvSpPr/>
            <p:nvPr/>
          </p:nvSpPr>
          <p:spPr>
            <a:xfrm>
              <a:off x="6876256" y="3645024"/>
              <a:ext cx="36000" cy="36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0" name="Ovaal 159"/>
            <p:cNvSpPr/>
            <p:nvPr/>
          </p:nvSpPr>
          <p:spPr>
            <a:xfrm>
              <a:off x="7412466" y="3011337"/>
              <a:ext cx="148211" cy="148016"/>
            </a:xfrm>
            <a:prstGeom prst="ellipse">
              <a:avLst/>
            </a:prstGeom>
            <a:solidFill>
              <a:srgbClr val="6633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2" name="Ovaal 161"/>
            <p:cNvSpPr/>
            <p:nvPr/>
          </p:nvSpPr>
          <p:spPr>
            <a:xfrm>
              <a:off x="8079414" y="3159353"/>
              <a:ext cx="148211" cy="148016"/>
            </a:xfrm>
            <a:prstGeom prst="ellipse">
              <a:avLst/>
            </a:prstGeom>
            <a:solidFill>
              <a:srgbClr val="6633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3" name="Ovaal 162"/>
            <p:cNvSpPr/>
            <p:nvPr/>
          </p:nvSpPr>
          <p:spPr>
            <a:xfrm>
              <a:off x="8524045" y="3529394"/>
              <a:ext cx="148211" cy="148016"/>
            </a:xfrm>
            <a:prstGeom prst="ellipse">
              <a:avLst/>
            </a:prstGeom>
            <a:solidFill>
              <a:srgbClr val="6633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82" name="Ovaal 81"/>
          <p:cNvSpPr/>
          <p:nvPr/>
        </p:nvSpPr>
        <p:spPr>
          <a:xfrm>
            <a:off x="6596608" y="3581400"/>
            <a:ext cx="36000" cy="36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4" name="Ovaal 83"/>
          <p:cNvSpPr/>
          <p:nvPr/>
        </p:nvSpPr>
        <p:spPr>
          <a:xfrm>
            <a:off x="6164560" y="3509392"/>
            <a:ext cx="36000" cy="36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7" name="Ovaal 86"/>
          <p:cNvSpPr/>
          <p:nvPr/>
        </p:nvSpPr>
        <p:spPr>
          <a:xfrm>
            <a:off x="7397080" y="3517776"/>
            <a:ext cx="36000" cy="36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9" name="Ovaal 88"/>
          <p:cNvSpPr/>
          <p:nvPr/>
        </p:nvSpPr>
        <p:spPr>
          <a:xfrm>
            <a:off x="6821016" y="3229744"/>
            <a:ext cx="36000" cy="36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1" name="Ovaal 90"/>
          <p:cNvSpPr/>
          <p:nvPr/>
        </p:nvSpPr>
        <p:spPr>
          <a:xfrm>
            <a:off x="6973416" y="3382144"/>
            <a:ext cx="36000" cy="36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p:cNvSpPr txBox="1"/>
          <p:nvPr/>
        </p:nvSpPr>
        <p:spPr>
          <a:xfrm>
            <a:off x="539552" y="6309320"/>
            <a:ext cx="4824536" cy="369332"/>
          </a:xfrm>
          <a:prstGeom prst="rect">
            <a:avLst/>
          </a:prstGeom>
          <a:noFill/>
        </p:spPr>
        <p:txBody>
          <a:bodyPr wrap="square" rtlCol="0">
            <a:spAutoFit/>
          </a:bodyPr>
          <a:lstStyle/>
          <a:p>
            <a:r>
              <a:rPr lang="nl-NL" dirty="0"/>
              <a:t>Wei/</a:t>
            </a:r>
            <a:r>
              <a:rPr lang="nl-NL" dirty="0" err="1"/>
              <a:t>Reiser</a:t>
            </a:r>
            <a:r>
              <a:rPr lang="nl-NL" dirty="0"/>
              <a:t> et al. 2011</a:t>
            </a:r>
          </a:p>
        </p:txBody>
      </p:sp>
      <p:pic>
        <p:nvPicPr>
          <p:cNvPr id="10" name="Afbeelding 9" descr="nm_a_en_b.tif"/>
          <p:cNvPicPr>
            <a:picLocks noChangeAspect="1"/>
          </p:cNvPicPr>
          <p:nvPr/>
        </p:nvPicPr>
        <p:blipFill>
          <a:blip r:embed="rId2" cstate="print"/>
          <a:stretch>
            <a:fillRect/>
          </a:stretch>
        </p:blipFill>
        <p:spPr>
          <a:xfrm>
            <a:off x="952500" y="947737"/>
            <a:ext cx="7239000" cy="4962525"/>
          </a:xfrm>
          <a:prstGeom prst="rect">
            <a:avLst/>
          </a:prstGeom>
        </p:spPr>
      </p:pic>
      <p:pic>
        <p:nvPicPr>
          <p:cNvPr id="11" name="Afbeelding 10" descr="nm_a_en_b_gegevens_verplaatst.tif"/>
          <p:cNvPicPr>
            <a:picLocks noChangeAspect="1"/>
          </p:cNvPicPr>
          <p:nvPr/>
        </p:nvPicPr>
        <p:blipFill>
          <a:blip r:embed="rId3" cstate="print"/>
          <a:stretch>
            <a:fillRect/>
          </a:stretch>
        </p:blipFill>
        <p:spPr>
          <a:xfrm>
            <a:off x="952500" y="942975"/>
            <a:ext cx="7239000" cy="497205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pPr algn="ctr"/>
            <a:r>
              <a:rPr lang="nl-NL" dirty="0"/>
              <a:t>  Focus op witte bloedcellen?</a:t>
            </a:r>
          </a:p>
        </p:txBody>
      </p:sp>
      <p:pic>
        <p:nvPicPr>
          <p:cNvPr id="4" name="Tijdelijke aanduiding voor inhoud 3" descr="ShanklandsuPAR.jpg"/>
          <p:cNvPicPr>
            <a:picLocks noGrp="1" noChangeAspect="1"/>
          </p:cNvPicPr>
          <p:nvPr>
            <p:ph idx="1"/>
          </p:nvPr>
        </p:nvPicPr>
        <p:blipFill>
          <a:blip r:embed="rId2" cstate="print"/>
          <a:stretch>
            <a:fillRect/>
          </a:stretch>
        </p:blipFill>
        <p:spPr>
          <a:xfrm>
            <a:off x="1475656" y="1619974"/>
            <a:ext cx="5976664" cy="4545330"/>
          </a:xfrm>
        </p:spPr>
      </p:pic>
      <p:sp>
        <p:nvSpPr>
          <p:cNvPr id="7" name="Rechthoek 6"/>
          <p:cNvSpPr/>
          <p:nvPr/>
        </p:nvSpPr>
        <p:spPr>
          <a:xfrm>
            <a:off x="6156176" y="3573016"/>
            <a:ext cx="504056" cy="14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7"/>
          <p:cNvSpPr/>
          <p:nvPr/>
        </p:nvSpPr>
        <p:spPr>
          <a:xfrm>
            <a:off x="3491880" y="5517232"/>
            <a:ext cx="504056"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hthoek 8"/>
          <p:cNvSpPr/>
          <p:nvPr/>
        </p:nvSpPr>
        <p:spPr>
          <a:xfrm>
            <a:off x="1475656" y="5229200"/>
            <a:ext cx="936104" cy="9361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ekstvak 9"/>
          <p:cNvSpPr txBox="1"/>
          <p:nvPr/>
        </p:nvSpPr>
        <p:spPr>
          <a:xfrm>
            <a:off x="6516216" y="3717032"/>
            <a:ext cx="1432636" cy="369332"/>
          </a:xfrm>
          <a:prstGeom prst="rect">
            <a:avLst/>
          </a:prstGeom>
          <a:noFill/>
        </p:spPr>
        <p:txBody>
          <a:bodyPr wrap="none" rtlCol="0">
            <a:spAutoFit/>
          </a:bodyPr>
          <a:lstStyle/>
          <a:p>
            <a:r>
              <a:rPr lang="nl-NL" b="1" dirty="0"/>
              <a:t>plasmafactor</a:t>
            </a:r>
          </a:p>
        </p:txBody>
      </p:sp>
      <p:sp>
        <p:nvSpPr>
          <p:cNvPr id="11" name="Rechthoek 10"/>
          <p:cNvSpPr/>
          <p:nvPr/>
        </p:nvSpPr>
        <p:spPr>
          <a:xfrm>
            <a:off x="5076056" y="2204864"/>
            <a:ext cx="2520280" cy="144016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ekstvak 1"/>
          <p:cNvSpPr txBox="1"/>
          <p:nvPr/>
        </p:nvSpPr>
        <p:spPr>
          <a:xfrm>
            <a:off x="827584" y="6381328"/>
            <a:ext cx="2193404" cy="369332"/>
          </a:xfrm>
          <a:prstGeom prst="rect">
            <a:avLst/>
          </a:prstGeom>
          <a:noFill/>
        </p:spPr>
        <p:txBody>
          <a:bodyPr wrap="none" rtlCol="0">
            <a:spAutoFit/>
          </a:bodyPr>
          <a:lstStyle/>
          <a:p>
            <a:r>
              <a:rPr lang="nl-NL" dirty="0" err="1"/>
              <a:t>Shankland</a:t>
            </a:r>
            <a:r>
              <a:rPr lang="nl-NL" dirty="0"/>
              <a:t> et al. 2013</a:t>
            </a: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ctrTitle"/>
          </p:nvPr>
        </p:nvSpPr>
        <p:spPr/>
        <p:txBody>
          <a:bodyPr/>
          <a:lstStyle/>
          <a:p>
            <a:r>
              <a:rPr lang="nl-NL" dirty="0"/>
              <a:t>Het onderzoek - conclusies</a:t>
            </a:r>
          </a:p>
        </p:txBody>
      </p:sp>
      <p:sp>
        <p:nvSpPr>
          <p:cNvPr id="5" name="Subtitel 4"/>
          <p:cNvSpPr>
            <a:spLocks noGrp="1"/>
          </p:cNvSpPr>
          <p:nvPr>
            <p:ph type="subTitle" idx="1"/>
          </p:nvPr>
        </p:nvSpPr>
        <p:spPr/>
        <p:txBody>
          <a:bodyPr/>
          <a:lstStyle/>
          <a:p>
            <a:r>
              <a:rPr lang="nl-NL" dirty="0"/>
              <a:t>Valkuilen en voorwaarden voor succes</a:t>
            </a:r>
          </a:p>
        </p:txBody>
      </p:sp>
    </p:spTree>
    <p:extLst>
      <p:ext uri="{BB962C8B-B14F-4D97-AF65-F5344CB8AC3E}">
        <p14:creationId xmlns:p14="http://schemas.microsoft.com/office/powerpoint/2010/main" val="109087744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descr="Bench bedside.jpg"/>
          <p:cNvPicPr>
            <a:picLocks noChangeAspect="1"/>
          </p:cNvPicPr>
          <p:nvPr/>
        </p:nvPicPr>
        <p:blipFill>
          <a:blip r:embed="rId2" cstate="print"/>
          <a:stretch>
            <a:fillRect/>
          </a:stretch>
        </p:blipFill>
        <p:spPr>
          <a:xfrm>
            <a:off x="395536" y="188640"/>
            <a:ext cx="5245174" cy="6329176"/>
          </a:xfrm>
          <a:prstGeom prst="rect">
            <a:avLst/>
          </a:prstGeom>
        </p:spPr>
      </p:pic>
      <p:sp>
        <p:nvSpPr>
          <p:cNvPr id="8" name="Titel 7"/>
          <p:cNvSpPr>
            <a:spLocks noGrp="1"/>
          </p:cNvSpPr>
          <p:nvPr>
            <p:ph type="title"/>
          </p:nvPr>
        </p:nvSpPr>
        <p:spPr>
          <a:xfrm>
            <a:off x="5508104" y="1484784"/>
            <a:ext cx="3185904" cy="533400"/>
          </a:xfrm>
        </p:spPr>
        <p:txBody>
          <a:bodyPr/>
          <a:lstStyle/>
          <a:p>
            <a:r>
              <a:rPr lang="nl-NL" dirty="0"/>
              <a:t>From bedside to bench</a:t>
            </a: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539552" y="116632"/>
            <a:ext cx="8100000" cy="533400"/>
          </a:xfrm>
        </p:spPr>
        <p:txBody>
          <a:bodyPr/>
          <a:lstStyle/>
          <a:p>
            <a:r>
              <a:rPr lang="nl-NL" dirty="0"/>
              <a:t>			Valkuilen</a:t>
            </a:r>
          </a:p>
        </p:txBody>
      </p:sp>
      <p:pic>
        <p:nvPicPr>
          <p:cNvPr id="7" name="Afbeelding 6" descr="Screen-Shot-2012-07-04-at-1.01.57-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 y="692696"/>
            <a:ext cx="4223908" cy="3957835"/>
          </a:xfrm>
          <a:prstGeom prst="rect">
            <a:avLst/>
          </a:prstGeom>
        </p:spPr>
      </p:pic>
      <p:pic>
        <p:nvPicPr>
          <p:cNvPr id="8" name="Afbeelding 7" descr="blog-fish-jum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8943" y="3617640"/>
            <a:ext cx="4985057" cy="3240360"/>
          </a:xfrm>
          <a:prstGeom prst="rect">
            <a:avLst/>
          </a:prstGeom>
        </p:spPr>
      </p:pic>
    </p:spTree>
    <p:extLst>
      <p:ext uri="{BB962C8B-B14F-4D97-AF65-F5344CB8AC3E}">
        <p14:creationId xmlns:p14="http://schemas.microsoft.com/office/powerpoint/2010/main" val="343803680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el 2"/>
          <p:cNvSpPr>
            <a:spLocks noGrp="1"/>
          </p:cNvSpPr>
          <p:nvPr>
            <p:ph type="subTitle" idx="1"/>
          </p:nvPr>
        </p:nvSpPr>
        <p:spPr>
          <a:xfrm>
            <a:off x="539552" y="10799"/>
            <a:ext cx="8100000" cy="533400"/>
          </a:xfrm>
        </p:spPr>
        <p:txBody>
          <a:bodyPr/>
          <a:lstStyle/>
          <a:p>
            <a:r>
              <a:rPr lang="nl-NL" dirty="0"/>
              <a:t>	   I. Brede zoekmethoden</a:t>
            </a:r>
          </a:p>
        </p:txBody>
      </p:sp>
      <p:pic>
        <p:nvPicPr>
          <p:cNvPr id="6" name="Afbeelding 5" descr="1-s2.0-S0896627314009519-gr1_lrg.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63688" y="692696"/>
            <a:ext cx="5414180" cy="5977884"/>
          </a:xfrm>
          <a:prstGeom prst="rect">
            <a:avLst/>
          </a:prstGeom>
        </p:spPr>
      </p:pic>
    </p:spTree>
    <p:extLst>
      <p:ext uri="{BB962C8B-B14F-4D97-AF65-F5344CB8AC3E}">
        <p14:creationId xmlns:p14="http://schemas.microsoft.com/office/powerpoint/2010/main" val="12265611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el 2"/>
          <p:cNvSpPr>
            <a:spLocks noGrp="1"/>
          </p:cNvSpPr>
          <p:nvPr>
            <p:ph type="subTitle" idx="1"/>
          </p:nvPr>
        </p:nvSpPr>
        <p:spPr>
          <a:xfrm>
            <a:off x="539552" y="1052736"/>
            <a:ext cx="8100000" cy="533400"/>
          </a:xfrm>
        </p:spPr>
        <p:txBody>
          <a:bodyPr/>
          <a:lstStyle/>
          <a:p>
            <a:r>
              <a:rPr lang="nl-NL" dirty="0"/>
              <a:t>II. Uitleesmaat voor ziekte-activiteit</a:t>
            </a:r>
          </a:p>
        </p:txBody>
      </p:sp>
      <p:pic>
        <p:nvPicPr>
          <p:cNvPr id="4" name="Afbeelding 3" descr="Laboratorium_pag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32856"/>
            <a:ext cx="9144000" cy="3265715"/>
          </a:xfrm>
          <a:prstGeom prst="rect">
            <a:avLst/>
          </a:prstGeom>
        </p:spPr>
      </p:pic>
      <p:pic>
        <p:nvPicPr>
          <p:cNvPr id="5" name="Afbeelding 4" descr="SKY20130305102110vastenavontc.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6128" y="4864596"/>
            <a:ext cx="2657872" cy="1993404"/>
          </a:xfrm>
          <a:prstGeom prst="rect">
            <a:avLst/>
          </a:prstGeom>
        </p:spPr>
      </p:pic>
    </p:spTree>
    <p:extLst>
      <p:ext uri="{BB962C8B-B14F-4D97-AF65-F5344CB8AC3E}">
        <p14:creationId xmlns:p14="http://schemas.microsoft.com/office/powerpoint/2010/main" val="345396399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el 2"/>
          <p:cNvSpPr>
            <a:spLocks noGrp="1"/>
          </p:cNvSpPr>
          <p:nvPr>
            <p:ph type="subTitle" idx="1"/>
          </p:nvPr>
        </p:nvSpPr>
        <p:spPr>
          <a:xfrm>
            <a:off x="539552" y="908720"/>
            <a:ext cx="8100000" cy="533400"/>
          </a:xfrm>
        </p:spPr>
        <p:txBody>
          <a:bodyPr/>
          <a:lstStyle/>
          <a:p>
            <a:r>
              <a:rPr lang="nl-NL" dirty="0"/>
              <a:t>III. Goede karakterisering van patiënten in het onderzoek</a:t>
            </a:r>
          </a:p>
        </p:txBody>
      </p:sp>
      <p:pic>
        <p:nvPicPr>
          <p:cNvPr id="4" name="Afbeelding 3" descr="cohort2-titl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04864"/>
            <a:ext cx="9144000" cy="3014505"/>
          </a:xfrm>
          <a:prstGeom prst="rect">
            <a:avLst/>
          </a:prstGeom>
        </p:spPr>
      </p:pic>
    </p:spTree>
    <p:extLst>
      <p:ext uri="{BB962C8B-B14F-4D97-AF65-F5344CB8AC3E}">
        <p14:creationId xmlns:p14="http://schemas.microsoft.com/office/powerpoint/2010/main" val="24453673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t>Dank voor uw aandacht!</a:t>
            </a:r>
          </a:p>
        </p:txBody>
      </p:sp>
    </p:spTree>
    <p:extLst>
      <p:ext uri="{BB962C8B-B14F-4D97-AF65-F5344CB8AC3E}">
        <p14:creationId xmlns:p14="http://schemas.microsoft.com/office/powerpoint/2010/main" val="261977960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ctrTitle"/>
          </p:nvPr>
        </p:nvSpPr>
        <p:spPr/>
        <p:txBody>
          <a:bodyPr/>
          <a:lstStyle/>
          <a:p>
            <a:r>
              <a:rPr lang="nl-NL" dirty="0"/>
              <a:t>Klinisch probleem</a:t>
            </a:r>
          </a:p>
        </p:txBody>
      </p:sp>
      <p:sp>
        <p:nvSpPr>
          <p:cNvPr id="8" name="Ondertitel 7"/>
          <p:cNvSpPr>
            <a:spLocks noGrp="1"/>
          </p:cNvSpPr>
          <p:nvPr>
            <p:ph type="subTitle" idx="1"/>
          </p:nvPr>
        </p:nvSpPr>
        <p:spPr/>
        <p:txBody>
          <a:bodyPr/>
          <a:lstStyle/>
          <a:p>
            <a:r>
              <a:rPr lang="nl-NL" dirty="0"/>
              <a:t>Nefrotisch syndroom en circulerende factoren</a:t>
            </a: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itel 1"/>
          <p:cNvSpPr txBox="1">
            <a:spLocks/>
          </p:cNvSpPr>
          <p:nvPr/>
        </p:nvSpPr>
        <p:spPr>
          <a:xfrm>
            <a:off x="2699792" y="1556792"/>
            <a:ext cx="3528392" cy="677416"/>
          </a:xfrm>
          <a:prstGeom prst="rect">
            <a:avLst/>
          </a:prstGeom>
        </p:spPr>
        <p:txBody>
          <a:bodyPr vert="horz" lIns="0" tIns="0" rIns="0" bIns="0" rtlCol="0" anchor="ctr">
            <a:noAutofit/>
          </a:bodyPr>
          <a:lstStyle/>
          <a:p>
            <a:pPr marL="0" marR="0" lvl="0" indent="0" algn="ctr" defTabSz="914400" rtl="0" eaLnBrk="1" fontAlgn="auto" latinLnBrk="0" hangingPunct="1">
              <a:lnSpc>
                <a:spcPts val="4200"/>
              </a:lnSpc>
              <a:spcBef>
                <a:spcPct val="0"/>
              </a:spcBef>
              <a:spcAft>
                <a:spcPts val="0"/>
              </a:spcAft>
              <a:buClrTx/>
              <a:buSzTx/>
              <a:buFontTx/>
              <a:buNone/>
              <a:tabLst/>
              <a:defRPr/>
            </a:pPr>
            <a:r>
              <a:rPr lang="nl-NL" sz="3200" b="1" dirty="0">
                <a:latin typeface="+mj-lt"/>
                <a:ea typeface="+mj-ea"/>
                <a:cs typeface="+mj-cs"/>
              </a:rPr>
              <a:t>Gezond</a:t>
            </a:r>
          </a:p>
          <a:p>
            <a:pPr marL="0" marR="0" lvl="0" indent="0" algn="ctr" defTabSz="914400" rtl="0" eaLnBrk="1" fontAlgn="auto" latinLnBrk="0" hangingPunct="1">
              <a:lnSpc>
                <a:spcPts val="4200"/>
              </a:lnSpc>
              <a:spcBef>
                <a:spcPct val="0"/>
              </a:spcBef>
              <a:spcAft>
                <a:spcPts val="0"/>
              </a:spcAft>
              <a:buClrTx/>
              <a:buSzTx/>
              <a:buFontTx/>
              <a:buNone/>
              <a:tabLst/>
              <a:defRPr/>
            </a:pPr>
            <a:r>
              <a:rPr lang="nl-NL" sz="3200" b="1" dirty="0">
                <a:latin typeface="+mj-lt"/>
                <a:ea typeface="+mj-ea"/>
                <a:cs typeface="+mj-cs"/>
              </a:rPr>
              <a:t>nierfilter</a:t>
            </a:r>
            <a:endParaRPr kumimoji="0" lang="nl-NL" sz="3200" b="1" i="0" u="none" strike="noStrike" kern="1200" cap="none" spc="0" normalizeH="0" baseline="0" noProof="0" dirty="0">
              <a:ln>
                <a:noFill/>
              </a:ln>
              <a:effectLst/>
              <a:uLnTx/>
              <a:uFillTx/>
              <a:latin typeface="+mj-lt"/>
              <a:ea typeface="+mj-ea"/>
              <a:cs typeface="+mj-cs"/>
            </a:endParaRPr>
          </a:p>
        </p:txBody>
      </p:sp>
      <p:sp>
        <p:nvSpPr>
          <p:cNvPr id="49" name="Titel 1"/>
          <p:cNvSpPr txBox="1">
            <a:spLocks/>
          </p:cNvSpPr>
          <p:nvPr/>
        </p:nvSpPr>
        <p:spPr>
          <a:xfrm>
            <a:off x="6228184" y="1628800"/>
            <a:ext cx="2664296" cy="533400"/>
          </a:xfrm>
          <a:prstGeom prst="rect">
            <a:avLst/>
          </a:prstGeom>
        </p:spPr>
        <p:txBody>
          <a:bodyPr vert="horz" lIns="0" tIns="0" rIns="0" bIns="0" rtlCol="0" anchor="ctr">
            <a:noAutofit/>
          </a:bodyPr>
          <a:lstStyle/>
          <a:p>
            <a:pPr marL="0" marR="0" lvl="0" indent="0" algn="ctr" defTabSz="914400" rtl="0" eaLnBrk="1" fontAlgn="auto" latinLnBrk="0" hangingPunct="1">
              <a:lnSpc>
                <a:spcPts val="4200"/>
              </a:lnSpc>
              <a:spcBef>
                <a:spcPct val="0"/>
              </a:spcBef>
              <a:spcAft>
                <a:spcPts val="0"/>
              </a:spcAft>
              <a:buClrTx/>
              <a:buSzTx/>
              <a:buFontTx/>
              <a:buNone/>
              <a:tabLst/>
              <a:defRPr/>
            </a:pPr>
            <a:r>
              <a:rPr kumimoji="0" lang="nl-NL" sz="3200" b="1" i="0" u="none" strike="noStrike" kern="1200" cap="none" spc="0" normalizeH="0" baseline="0" noProof="0" dirty="0">
                <a:ln>
                  <a:noFill/>
                </a:ln>
                <a:effectLst/>
                <a:uLnTx/>
                <a:uFillTx/>
                <a:latin typeface="+mj-lt"/>
                <a:ea typeface="+mj-ea"/>
                <a:cs typeface="+mj-cs"/>
              </a:rPr>
              <a:t>Ziek</a:t>
            </a:r>
          </a:p>
          <a:p>
            <a:pPr marL="0" marR="0" lvl="0" indent="0" algn="ctr" defTabSz="914400" rtl="0" eaLnBrk="1" fontAlgn="auto" latinLnBrk="0" hangingPunct="1">
              <a:lnSpc>
                <a:spcPts val="4200"/>
              </a:lnSpc>
              <a:spcBef>
                <a:spcPct val="0"/>
              </a:spcBef>
              <a:spcAft>
                <a:spcPts val="0"/>
              </a:spcAft>
              <a:buClrTx/>
              <a:buSzTx/>
              <a:buFontTx/>
              <a:buNone/>
              <a:tabLst/>
              <a:defRPr/>
            </a:pPr>
            <a:r>
              <a:rPr kumimoji="0" lang="nl-NL" sz="3200" b="1" i="0" u="none" strike="noStrike" kern="1200" cap="none" spc="0" normalizeH="0" baseline="0" noProof="0" dirty="0">
                <a:ln>
                  <a:noFill/>
                </a:ln>
                <a:effectLst/>
                <a:uLnTx/>
                <a:uFillTx/>
                <a:latin typeface="+mj-lt"/>
                <a:ea typeface="+mj-ea"/>
                <a:cs typeface="+mj-cs"/>
              </a:rPr>
              <a:t>nierfilter</a:t>
            </a:r>
          </a:p>
        </p:txBody>
      </p:sp>
      <p:grpSp>
        <p:nvGrpSpPr>
          <p:cNvPr id="2" name="Groep 83"/>
          <p:cNvGrpSpPr/>
          <p:nvPr/>
        </p:nvGrpSpPr>
        <p:grpSpPr>
          <a:xfrm>
            <a:off x="1331640" y="2636912"/>
            <a:ext cx="7632848" cy="2664296"/>
            <a:chOff x="179512" y="2204864"/>
            <a:chExt cx="7416824" cy="2592288"/>
          </a:xfrm>
        </p:grpSpPr>
        <p:grpSp>
          <p:nvGrpSpPr>
            <p:cNvPr id="3" name="Groep 14"/>
            <p:cNvGrpSpPr/>
            <p:nvPr/>
          </p:nvGrpSpPr>
          <p:grpSpPr>
            <a:xfrm>
              <a:off x="1907704" y="2204864"/>
              <a:ext cx="2664296" cy="2592288"/>
              <a:chOff x="2123728" y="2852936"/>
              <a:chExt cx="914400" cy="914400"/>
            </a:xfrm>
          </p:grpSpPr>
          <p:sp>
            <p:nvSpPr>
              <p:cNvPr id="13" name="Cirkel 12"/>
              <p:cNvSpPr/>
              <p:nvPr/>
            </p:nvSpPr>
            <p:spPr>
              <a:xfrm>
                <a:off x="2123728" y="2852936"/>
                <a:ext cx="914400" cy="914400"/>
              </a:xfrm>
              <a:prstGeom prst="pie">
                <a:avLst>
                  <a:gd name="adj1" fmla="val 0"/>
                  <a:gd name="adj2" fmla="val 108000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4" name="Cirkel 13"/>
              <p:cNvSpPr/>
              <p:nvPr/>
            </p:nvSpPr>
            <p:spPr>
              <a:xfrm>
                <a:off x="2123728" y="2852936"/>
                <a:ext cx="914400" cy="914400"/>
              </a:xfrm>
              <a:prstGeom prst="pie">
                <a:avLst>
                  <a:gd name="adj1" fmla="val 10800000"/>
                  <a:gd name="adj2" fmla="val 21572896"/>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grpSp>
        <p:grpSp>
          <p:nvGrpSpPr>
            <p:cNvPr id="4" name="Groep 32"/>
            <p:cNvGrpSpPr/>
            <p:nvPr/>
          </p:nvGrpSpPr>
          <p:grpSpPr>
            <a:xfrm>
              <a:off x="4932040" y="2204864"/>
              <a:ext cx="2664296" cy="2592288"/>
              <a:chOff x="4572000" y="2276872"/>
              <a:chExt cx="2664296" cy="2592288"/>
            </a:xfrm>
          </p:grpSpPr>
          <p:grpSp>
            <p:nvGrpSpPr>
              <p:cNvPr id="5" name="Groep 17"/>
              <p:cNvGrpSpPr/>
              <p:nvPr/>
            </p:nvGrpSpPr>
            <p:grpSpPr>
              <a:xfrm>
                <a:off x="4572000" y="2276872"/>
                <a:ext cx="2664296" cy="2592288"/>
                <a:chOff x="4788024" y="2276872"/>
                <a:chExt cx="2664296" cy="2592288"/>
              </a:xfrm>
            </p:grpSpPr>
            <p:sp>
              <p:nvSpPr>
                <p:cNvPr id="16" name="Cirkel 15"/>
                <p:cNvSpPr/>
                <p:nvPr/>
              </p:nvSpPr>
              <p:spPr>
                <a:xfrm>
                  <a:off x="4788024" y="2276872"/>
                  <a:ext cx="2664296" cy="2592288"/>
                </a:xfrm>
                <a:prstGeom prst="pie">
                  <a:avLst>
                    <a:gd name="adj1" fmla="val 10776998"/>
                    <a:gd name="adj2" fmla="val 21572896"/>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7" name="Cirkel 16"/>
                <p:cNvSpPr/>
                <p:nvPr/>
              </p:nvSpPr>
              <p:spPr>
                <a:xfrm>
                  <a:off x="4788024" y="2276872"/>
                  <a:ext cx="2664296" cy="2592288"/>
                </a:xfrm>
                <a:prstGeom prst="pie">
                  <a:avLst>
                    <a:gd name="adj1" fmla="val 0"/>
                    <a:gd name="adj2" fmla="val 108000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grpSp>
          <p:cxnSp>
            <p:nvCxnSpPr>
              <p:cNvPr id="24" name="Rechte verbindingslijn 23"/>
              <p:cNvCxnSpPr>
                <a:stCxn id="17" idx="2"/>
              </p:cNvCxnSpPr>
              <p:nvPr/>
            </p:nvCxnSpPr>
            <p:spPr>
              <a:xfrm>
                <a:off x="4572000" y="3573016"/>
                <a:ext cx="216024" cy="0"/>
              </a:xfrm>
              <a:prstGeom prst="line">
                <a:avLst/>
              </a:prstGeom>
              <a:ln w="635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7" name="Rechte verbindingslijn 26"/>
              <p:cNvCxnSpPr/>
              <p:nvPr/>
            </p:nvCxnSpPr>
            <p:spPr>
              <a:xfrm>
                <a:off x="5076056" y="3573016"/>
                <a:ext cx="216024" cy="0"/>
              </a:xfrm>
              <a:prstGeom prst="line">
                <a:avLst/>
              </a:prstGeom>
              <a:ln w="635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8" name="Rechte verbindingslijn 27"/>
              <p:cNvCxnSpPr/>
              <p:nvPr/>
            </p:nvCxnSpPr>
            <p:spPr>
              <a:xfrm>
                <a:off x="5580112" y="3573016"/>
                <a:ext cx="216024" cy="0"/>
              </a:xfrm>
              <a:prstGeom prst="line">
                <a:avLst/>
              </a:prstGeom>
              <a:ln w="635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9" name="Rechte verbindingslijn 28"/>
              <p:cNvCxnSpPr/>
              <p:nvPr/>
            </p:nvCxnSpPr>
            <p:spPr>
              <a:xfrm>
                <a:off x="6084168" y="3573016"/>
                <a:ext cx="216024" cy="0"/>
              </a:xfrm>
              <a:prstGeom prst="line">
                <a:avLst/>
              </a:prstGeom>
              <a:ln w="635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0" name="Rechte verbindingslijn 29"/>
              <p:cNvCxnSpPr/>
              <p:nvPr/>
            </p:nvCxnSpPr>
            <p:spPr>
              <a:xfrm>
                <a:off x="6588224" y="3573016"/>
                <a:ext cx="216024" cy="0"/>
              </a:xfrm>
              <a:prstGeom prst="line">
                <a:avLst/>
              </a:prstGeom>
              <a:ln w="635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1" name="Rechte verbindingslijn 30"/>
              <p:cNvCxnSpPr/>
              <p:nvPr/>
            </p:nvCxnSpPr>
            <p:spPr>
              <a:xfrm>
                <a:off x="7020272" y="3573016"/>
                <a:ext cx="216024" cy="0"/>
              </a:xfrm>
              <a:prstGeom prst="line">
                <a:avLst/>
              </a:prstGeom>
              <a:ln w="63500">
                <a:solidFill>
                  <a:srgbClr val="7030A0"/>
                </a:solidFill>
              </a:ln>
            </p:spPr>
            <p:style>
              <a:lnRef idx="1">
                <a:schemeClr val="accent1"/>
              </a:lnRef>
              <a:fillRef idx="0">
                <a:schemeClr val="accent1"/>
              </a:fillRef>
              <a:effectRef idx="0">
                <a:schemeClr val="accent1"/>
              </a:effectRef>
              <a:fontRef idx="minor">
                <a:schemeClr val="tx1"/>
              </a:fontRef>
            </p:style>
          </p:cxnSp>
        </p:grpSp>
        <p:sp>
          <p:nvSpPr>
            <p:cNvPr id="34" name="Tekstvak 33"/>
            <p:cNvSpPr txBox="1"/>
            <p:nvPr/>
          </p:nvSpPr>
          <p:spPr>
            <a:xfrm>
              <a:off x="179512" y="2492896"/>
              <a:ext cx="1296144" cy="2031325"/>
            </a:xfrm>
            <a:prstGeom prst="rect">
              <a:avLst/>
            </a:prstGeom>
            <a:noFill/>
          </p:spPr>
          <p:txBody>
            <a:bodyPr wrap="square" rtlCol="0">
              <a:spAutoFit/>
            </a:bodyPr>
            <a:lstStyle/>
            <a:p>
              <a:r>
                <a:rPr lang="nl-NL" dirty="0"/>
                <a:t>Bloed</a:t>
              </a:r>
            </a:p>
            <a:p>
              <a:endParaRPr lang="nl-NL" dirty="0"/>
            </a:p>
            <a:p>
              <a:endParaRPr lang="nl-NL" dirty="0"/>
            </a:p>
            <a:p>
              <a:r>
                <a:rPr lang="nl-NL" dirty="0"/>
                <a:t>Nierfilter</a:t>
              </a:r>
            </a:p>
            <a:p>
              <a:endParaRPr lang="nl-NL" dirty="0"/>
            </a:p>
            <a:p>
              <a:endParaRPr lang="nl-NL" dirty="0"/>
            </a:p>
            <a:p>
              <a:r>
                <a:rPr lang="nl-NL" dirty="0"/>
                <a:t>Urine</a:t>
              </a:r>
            </a:p>
          </p:txBody>
        </p:sp>
        <p:cxnSp>
          <p:nvCxnSpPr>
            <p:cNvPr id="38" name="Rechte verbindingslijn 37"/>
            <p:cNvCxnSpPr/>
            <p:nvPr/>
          </p:nvCxnSpPr>
          <p:spPr>
            <a:xfrm>
              <a:off x="809242" y="2695297"/>
              <a:ext cx="160931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Rechte verbindingslijn 40"/>
            <p:cNvCxnSpPr/>
            <p:nvPr/>
          </p:nvCxnSpPr>
          <p:spPr>
            <a:xfrm>
              <a:off x="809242" y="4306719"/>
              <a:ext cx="158417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Rechte verbindingslijn 42"/>
            <p:cNvCxnSpPr>
              <a:endCxn id="14" idx="2"/>
            </p:cNvCxnSpPr>
            <p:nvPr/>
          </p:nvCxnSpPr>
          <p:spPr>
            <a:xfrm>
              <a:off x="1403648" y="3501008"/>
              <a:ext cx="50405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Ovaal 49"/>
            <p:cNvSpPr/>
            <p:nvPr/>
          </p:nvSpPr>
          <p:spPr>
            <a:xfrm>
              <a:off x="5292080" y="2924944"/>
              <a:ext cx="144016" cy="144016"/>
            </a:xfrm>
            <a:prstGeom prst="ellipse">
              <a:avLst/>
            </a:prstGeom>
            <a:solidFill>
              <a:srgbClr val="6633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1" name="Ovaal 50"/>
            <p:cNvSpPr/>
            <p:nvPr/>
          </p:nvSpPr>
          <p:spPr>
            <a:xfrm>
              <a:off x="3563888" y="2420888"/>
              <a:ext cx="144016" cy="144016"/>
            </a:xfrm>
            <a:prstGeom prst="ellipse">
              <a:avLst/>
            </a:prstGeom>
            <a:solidFill>
              <a:srgbClr val="6633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2" name="Ovaal 51"/>
            <p:cNvSpPr/>
            <p:nvPr/>
          </p:nvSpPr>
          <p:spPr>
            <a:xfrm>
              <a:off x="2843808" y="2348880"/>
              <a:ext cx="144016" cy="144016"/>
            </a:xfrm>
            <a:prstGeom prst="ellipse">
              <a:avLst/>
            </a:prstGeom>
            <a:solidFill>
              <a:srgbClr val="6633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3" name="Ovaal 52"/>
            <p:cNvSpPr/>
            <p:nvPr/>
          </p:nvSpPr>
          <p:spPr>
            <a:xfrm>
              <a:off x="3131840" y="2708920"/>
              <a:ext cx="144016" cy="144016"/>
            </a:xfrm>
            <a:prstGeom prst="ellipse">
              <a:avLst/>
            </a:prstGeom>
            <a:solidFill>
              <a:srgbClr val="6633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4" name="Ovaal 53"/>
            <p:cNvSpPr/>
            <p:nvPr/>
          </p:nvSpPr>
          <p:spPr>
            <a:xfrm>
              <a:off x="3563888" y="2924944"/>
              <a:ext cx="144016" cy="144016"/>
            </a:xfrm>
            <a:prstGeom prst="ellipse">
              <a:avLst/>
            </a:prstGeom>
            <a:solidFill>
              <a:srgbClr val="6633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5" name="Ovaal 54"/>
            <p:cNvSpPr/>
            <p:nvPr/>
          </p:nvSpPr>
          <p:spPr>
            <a:xfrm>
              <a:off x="2555776" y="2780928"/>
              <a:ext cx="144016" cy="144016"/>
            </a:xfrm>
            <a:prstGeom prst="ellipse">
              <a:avLst/>
            </a:prstGeom>
            <a:solidFill>
              <a:srgbClr val="6633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6" name="Ovaal 55"/>
            <p:cNvSpPr/>
            <p:nvPr/>
          </p:nvSpPr>
          <p:spPr>
            <a:xfrm>
              <a:off x="2771800" y="3140968"/>
              <a:ext cx="144016" cy="144016"/>
            </a:xfrm>
            <a:prstGeom prst="ellipse">
              <a:avLst/>
            </a:prstGeom>
            <a:solidFill>
              <a:srgbClr val="6633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7" name="Ovaal 56"/>
            <p:cNvSpPr/>
            <p:nvPr/>
          </p:nvSpPr>
          <p:spPr>
            <a:xfrm>
              <a:off x="3995936" y="3212976"/>
              <a:ext cx="144016" cy="144016"/>
            </a:xfrm>
            <a:prstGeom prst="ellipse">
              <a:avLst/>
            </a:prstGeom>
            <a:solidFill>
              <a:srgbClr val="6633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8" name="Ovaal 57"/>
            <p:cNvSpPr/>
            <p:nvPr/>
          </p:nvSpPr>
          <p:spPr>
            <a:xfrm>
              <a:off x="3923928" y="2708920"/>
              <a:ext cx="144016" cy="144016"/>
            </a:xfrm>
            <a:prstGeom prst="ellipse">
              <a:avLst/>
            </a:prstGeom>
            <a:solidFill>
              <a:srgbClr val="6633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9" name="Ovaal 58"/>
            <p:cNvSpPr/>
            <p:nvPr/>
          </p:nvSpPr>
          <p:spPr>
            <a:xfrm>
              <a:off x="3275856" y="3140968"/>
              <a:ext cx="144016" cy="144016"/>
            </a:xfrm>
            <a:prstGeom prst="ellipse">
              <a:avLst/>
            </a:prstGeom>
            <a:solidFill>
              <a:srgbClr val="6633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0" name="Ovaal 59"/>
            <p:cNvSpPr/>
            <p:nvPr/>
          </p:nvSpPr>
          <p:spPr>
            <a:xfrm>
              <a:off x="6228184" y="3212976"/>
              <a:ext cx="144016" cy="144016"/>
            </a:xfrm>
            <a:prstGeom prst="ellipse">
              <a:avLst/>
            </a:prstGeom>
            <a:solidFill>
              <a:srgbClr val="6633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2" name="Ovaal 61"/>
            <p:cNvSpPr/>
            <p:nvPr/>
          </p:nvSpPr>
          <p:spPr>
            <a:xfrm>
              <a:off x="6804248" y="4221088"/>
              <a:ext cx="144016" cy="144016"/>
            </a:xfrm>
            <a:prstGeom prst="ellipse">
              <a:avLst/>
            </a:prstGeom>
            <a:solidFill>
              <a:srgbClr val="6633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3" name="Ovaal 62"/>
            <p:cNvSpPr/>
            <p:nvPr/>
          </p:nvSpPr>
          <p:spPr>
            <a:xfrm>
              <a:off x="2152328" y="3025552"/>
              <a:ext cx="144016" cy="144016"/>
            </a:xfrm>
            <a:prstGeom prst="ellipse">
              <a:avLst/>
            </a:prstGeom>
            <a:solidFill>
              <a:srgbClr val="6633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4" name="Ovaal 63"/>
            <p:cNvSpPr/>
            <p:nvPr/>
          </p:nvSpPr>
          <p:spPr>
            <a:xfrm>
              <a:off x="5940152" y="2420888"/>
              <a:ext cx="144016" cy="144016"/>
            </a:xfrm>
            <a:prstGeom prst="ellipse">
              <a:avLst/>
            </a:prstGeom>
            <a:solidFill>
              <a:srgbClr val="6633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5" name="Ovaal 64"/>
            <p:cNvSpPr/>
            <p:nvPr/>
          </p:nvSpPr>
          <p:spPr>
            <a:xfrm>
              <a:off x="5652120" y="3861048"/>
              <a:ext cx="144016" cy="144016"/>
            </a:xfrm>
            <a:prstGeom prst="ellipse">
              <a:avLst/>
            </a:prstGeom>
            <a:solidFill>
              <a:srgbClr val="6633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6" name="Ovaal 65"/>
            <p:cNvSpPr/>
            <p:nvPr/>
          </p:nvSpPr>
          <p:spPr>
            <a:xfrm>
              <a:off x="6300192" y="4005064"/>
              <a:ext cx="144016" cy="144016"/>
            </a:xfrm>
            <a:prstGeom prst="ellipse">
              <a:avLst/>
            </a:prstGeom>
            <a:solidFill>
              <a:srgbClr val="6633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7" name="Ovaal 66"/>
            <p:cNvSpPr/>
            <p:nvPr/>
          </p:nvSpPr>
          <p:spPr>
            <a:xfrm>
              <a:off x="5580112" y="4221088"/>
              <a:ext cx="144016" cy="144016"/>
            </a:xfrm>
            <a:prstGeom prst="ellipse">
              <a:avLst/>
            </a:prstGeom>
            <a:solidFill>
              <a:srgbClr val="6633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8" name="Ovaal 67"/>
            <p:cNvSpPr/>
            <p:nvPr/>
          </p:nvSpPr>
          <p:spPr>
            <a:xfrm>
              <a:off x="5724128" y="2996952"/>
              <a:ext cx="144016" cy="144016"/>
            </a:xfrm>
            <a:prstGeom prst="ellipse">
              <a:avLst/>
            </a:prstGeom>
            <a:solidFill>
              <a:srgbClr val="6633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0" name="Ovaal 69"/>
            <p:cNvSpPr/>
            <p:nvPr/>
          </p:nvSpPr>
          <p:spPr>
            <a:xfrm>
              <a:off x="6876256" y="3789040"/>
              <a:ext cx="144016" cy="144016"/>
            </a:xfrm>
            <a:prstGeom prst="ellipse">
              <a:avLst/>
            </a:prstGeom>
            <a:solidFill>
              <a:srgbClr val="6633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1" name="Ovaal 70"/>
            <p:cNvSpPr/>
            <p:nvPr/>
          </p:nvSpPr>
          <p:spPr>
            <a:xfrm>
              <a:off x="6588224" y="2564904"/>
              <a:ext cx="144016" cy="144016"/>
            </a:xfrm>
            <a:prstGeom prst="ellipse">
              <a:avLst/>
            </a:prstGeom>
            <a:solidFill>
              <a:srgbClr val="6633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2" name="Ovaal 71"/>
            <p:cNvSpPr/>
            <p:nvPr/>
          </p:nvSpPr>
          <p:spPr>
            <a:xfrm>
              <a:off x="7020272" y="2924944"/>
              <a:ext cx="144016" cy="144016"/>
            </a:xfrm>
            <a:prstGeom prst="ellipse">
              <a:avLst/>
            </a:prstGeom>
            <a:solidFill>
              <a:srgbClr val="6633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5" name="Ovaal 74"/>
            <p:cNvSpPr/>
            <p:nvPr/>
          </p:nvSpPr>
          <p:spPr>
            <a:xfrm>
              <a:off x="6012160" y="4437112"/>
              <a:ext cx="144016" cy="144016"/>
            </a:xfrm>
            <a:prstGeom prst="ellipse">
              <a:avLst/>
            </a:prstGeom>
            <a:solidFill>
              <a:srgbClr val="6633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77" name="Rechte verbindingslijn met pijl 76"/>
            <p:cNvCxnSpPr/>
            <p:nvPr/>
          </p:nvCxnSpPr>
          <p:spPr>
            <a:xfrm>
              <a:off x="6300192" y="3356992"/>
              <a:ext cx="0" cy="43204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3" name="Rechte verbindingslijn met pijl 82"/>
            <p:cNvCxnSpPr/>
            <p:nvPr/>
          </p:nvCxnSpPr>
          <p:spPr>
            <a:xfrm>
              <a:off x="5796136" y="3140968"/>
              <a:ext cx="0" cy="43204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cxnSp>
        <p:nvCxnSpPr>
          <p:cNvPr id="90" name="Rechte verbindingslijn 89"/>
          <p:cNvCxnSpPr>
            <a:stCxn id="14" idx="2"/>
            <a:endCxn id="14" idx="0"/>
          </p:cNvCxnSpPr>
          <p:nvPr/>
        </p:nvCxnSpPr>
        <p:spPr>
          <a:xfrm>
            <a:off x="3110168" y="3969060"/>
            <a:ext cx="2741897" cy="0"/>
          </a:xfrm>
          <a:prstGeom prst="line">
            <a:avLst/>
          </a:prstGeom>
          <a:ln w="69850">
            <a:solidFill>
              <a:srgbClr val="7030A0"/>
            </a:solidFill>
            <a:prstDash val="dash"/>
          </a:ln>
        </p:spPr>
        <p:style>
          <a:lnRef idx="1">
            <a:schemeClr val="accent1"/>
          </a:lnRef>
          <a:fillRef idx="0">
            <a:schemeClr val="accent1"/>
          </a:fillRef>
          <a:effectRef idx="0">
            <a:schemeClr val="accent1"/>
          </a:effectRef>
          <a:fontRef idx="minor">
            <a:schemeClr val="tx1"/>
          </a:fontRef>
        </p:style>
      </p:cxnSp>
      <p:sp>
        <p:nvSpPr>
          <p:cNvPr id="69" name="Tekstvak 68"/>
          <p:cNvSpPr txBox="1"/>
          <p:nvPr/>
        </p:nvSpPr>
        <p:spPr>
          <a:xfrm>
            <a:off x="6263680" y="5517232"/>
            <a:ext cx="2700808" cy="646331"/>
          </a:xfrm>
          <a:prstGeom prst="rect">
            <a:avLst/>
          </a:prstGeom>
          <a:noFill/>
        </p:spPr>
        <p:txBody>
          <a:bodyPr wrap="square" rtlCol="0">
            <a:spAutoFit/>
          </a:bodyPr>
          <a:lstStyle/>
          <a:p>
            <a:r>
              <a:rPr lang="nl-NL" dirty="0"/>
              <a:t>          </a:t>
            </a:r>
            <a:r>
              <a:rPr lang="nl-NL" b="1" dirty="0"/>
              <a:t>Proteïnurie = eiwitverlies in de urine</a:t>
            </a:r>
          </a:p>
        </p:txBody>
      </p:sp>
      <p:pic>
        <p:nvPicPr>
          <p:cNvPr id="85" name="Afbeelding 84" descr="combinatielogo_universiteit_a_rgb_2000px.jpg"/>
          <p:cNvPicPr>
            <a:picLocks noChangeAspect="1"/>
          </p:cNvPicPr>
          <p:nvPr/>
        </p:nvPicPr>
        <p:blipFill>
          <a:blip r:embed="rId3" cstate="print"/>
          <a:stretch>
            <a:fillRect/>
          </a:stretch>
        </p:blipFill>
        <p:spPr>
          <a:xfrm>
            <a:off x="5916475" y="6309320"/>
            <a:ext cx="3227525" cy="548679"/>
          </a:xfrm>
          <a:prstGeom prst="rect">
            <a:avLst/>
          </a:prstGeom>
        </p:spPr>
      </p:pic>
      <p:grpSp>
        <p:nvGrpSpPr>
          <p:cNvPr id="6" name="Groep 95"/>
          <p:cNvGrpSpPr/>
          <p:nvPr/>
        </p:nvGrpSpPr>
        <p:grpSpPr>
          <a:xfrm>
            <a:off x="3563888" y="2924944"/>
            <a:ext cx="5076560" cy="2196240"/>
            <a:chOff x="2555776" y="2348880"/>
            <a:chExt cx="5076560" cy="2196240"/>
          </a:xfrm>
        </p:grpSpPr>
        <p:sp>
          <p:nvSpPr>
            <p:cNvPr id="87" name="Ovaal 86"/>
            <p:cNvSpPr/>
            <p:nvPr/>
          </p:nvSpPr>
          <p:spPr>
            <a:xfrm>
              <a:off x="5652120" y="3933056"/>
              <a:ext cx="36000" cy="36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8" name="Ovaal 97"/>
            <p:cNvSpPr/>
            <p:nvPr/>
          </p:nvSpPr>
          <p:spPr>
            <a:xfrm>
              <a:off x="2699792" y="3284984"/>
              <a:ext cx="36000" cy="36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9" name="Ovaal 98"/>
            <p:cNvSpPr/>
            <p:nvPr/>
          </p:nvSpPr>
          <p:spPr>
            <a:xfrm>
              <a:off x="3347864" y="2924944"/>
              <a:ext cx="36000" cy="36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3" name="Ovaal 102"/>
            <p:cNvSpPr/>
            <p:nvPr/>
          </p:nvSpPr>
          <p:spPr>
            <a:xfrm>
              <a:off x="3491880" y="2348880"/>
              <a:ext cx="36000" cy="36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4" name="Ovaal 103"/>
            <p:cNvSpPr/>
            <p:nvPr/>
          </p:nvSpPr>
          <p:spPr>
            <a:xfrm>
              <a:off x="2555776" y="2780928"/>
              <a:ext cx="36000" cy="36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5" name="Ovaal 104"/>
            <p:cNvSpPr/>
            <p:nvPr/>
          </p:nvSpPr>
          <p:spPr>
            <a:xfrm>
              <a:off x="4499992" y="3140968"/>
              <a:ext cx="36000" cy="36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7" name="Ovaal 106"/>
            <p:cNvSpPr/>
            <p:nvPr/>
          </p:nvSpPr>
          <p:spPr>
            <a:xfrm>
              <a:off x="4139952" y="2996952"/>
              <a:ext cx="36000" cy="36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8" name="Ovaal 107"/>
            <p:cNvSpPr/>
            <p:nvPr/>
          </p:nvSpPr>
          <p:spPr>
            <a:xfrm>
              <a:off x="2627784" y="3789040"/>
              <a:ext cx="36000" cy="36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9" name="Ovaal 108"/>
            <p:cNvSpPr/>
            <p:nvPr/>
          </p:nvSpPr>
          <p:spPr>
            <a:xfrm>
              <a:off x="3131840" y="4005064"/>
              <a:ext cx="36000" cy="36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0" name="Ovaal 109"/>
            <p:cNvSpPr/>
            <p:nvPr/>
          </p:nvSpPr>
          <p:spPr>
            <a:xfrm>
              <a:off x="2915816" y="4293096"/>
              <a:ext cx="36000" cy="36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1" name="Ovaal 110"/>
            <p:cNvSpPr/>
            <p:nvPr/>
          </p:nvSpPr>
          <p:spPr>
            <a:xfrm>
              <a:off x="3635896" y="4149080"/>
              <a:ext cx="36000" cy="36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2" name="Ovaal 111"/>
            <p:cNvSpPr/>
            <p:nvPr/>
          </p:nvSpPr>
          <p:spPr>
            <a:xfrm>
              <a:off x="3419872" y="3789040"/>
              <a:ext cx="36000" cy="36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3" name="Ovaal 112"/>
            <p:cNvSpPr/>
            <p:nvPr/>
          </p:nvSpPr>
          <p:spPr>
            <a:xfrm>
              <a:off x="3347864" y="4437112"/>
              <a:ext cx="36000" cy="36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4" name="Ovaal 113"/>
            <p:cNvSpPr/>
            <p:nvPr/>
          </p:nvSpPr>
          <p:spPr>
            <a:xfrm>
              <a:off x="4067944" y="3861048"/>
              <a:ext cx="36000" cy="36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5" name="Ovaal 114"/>
            <p:cNvSpPr/>
            <p:nvPr/>
          </p:nvSpPr>
          <p:spPr>
            <a:xfrm>
              <a:off x="3923928" y="4365104"/>
              <a:ext cx="36000" cy="36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7" name="Ovaal 116"/>
            <p:cNvSpPr/>
            <p:nvPr/>
          </p:nvSpPr>
          <p:spPr>
            <a:xfrm>
              <a:off x="5508104" y="3284984"/>
              <a:ext cx="36000" cy="36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0" name="Ovaal 119"/>
            <p:cNvSpPr/>
            <p:nvPr/>
          </p:nvSpPr>
          <p:spPr>
            <a:xfrm>
              <a:off x="6012160" y="2564904"/>
              <a:ext cx="36000" cy="36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1" name="Ovaal 120"/>
            <p:cNvSpPr/>
            <p:nvPr/>
          </p:nvSpPr>
          <p:spPr>
            <a:xfrm>
              <a:off x="6660232" y="2492896"/>
              <a:ext cx="36000" cy="36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2" name="Ovaal 121"/>
            <p:cNvSpPr/>
            <p:nvPr/>
          </p:nvSpPr>
          <p:spPr>
            <a:xfrm>
              <a:off x="7524328" y="3212976"/>
              <a:ext cx="36000" cy="36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3" name="Ovaal 122"/>
            <p:cNvSpPr/>
            <p:nvPr/>
          </p:nvSpPr>
          <p:spPr>
            <a:xfrm>
              <a:off x="7164288" y="2924944"/>
              <a:ext cx="36000" cy="36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4" name="Ovaal 123"/>
            <p:cNvSpPr/>
            <p:nvPr/>
          </p:nvSpPr>
          <p:spPr>
            <a:xfrm>
              <a:off x="6300192" y="3140968"/>
              <a:ext cx="36000" cy="36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5" name="Ovaal 124"/>
            <p:cNvSpPr/>
            <p:nvPr/>
          </p:nvSpPr>
          <p:spPr>
            <a:xfrm>
              <a:off x="6948264" y="4149080"/>
              <a:ext cx="36000" cy="36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6" name="Ovaal 125"/>
            <p:cNvSpPr/>
            <p:nvPr/>
          </p:nvSpPr>
          <p:spPr>
            <a:xfrm>
              <a:off x="6372200" y="3861048"/>
              <a:ext cx="36000" cy="36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7" name="Ovaal 126"/>
            <p:cNvSpPr/>
            <p:nvPr/>
          </p:nvSpPr>
          <p:spPr>
            <a:xfrm>
              <a:off x="6876256" y="4509120"/>
              <a:ext cx="36000" cy="36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8" name="Ovaal 127"/>
            <p:cNvSpPr/>
            <p:nvPr/>
          </p:nvSpPr>
          <p:spPr>
            <a:xfrm>
              <a:off x="6876256" y="3717032"/>
              <a:ext cx="36000" cy="36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9" name="Ovaal 128"/>
            <p:cNvSpPr/>
            <p:nvPr/>
          </p:nvSpPr>
          <p:spPr>
            <a:xfrm>
              <a:off x="7524328" y="4077072"/>
              <a:ext cx="36000" cy="36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2" name="Ovaal 131"/>
            <p:cNvSpPr/>
            <p:nvPr/>
          </p:nvSpPr>
          <p:spPr>
            <a:xfrm>
              <a:off x="3851920" y="3284984"/>
              <a:ext cx="36000" cy="36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3" name="Ovaal 132"/>
            <p:cNvSpPr/>
            <p:nvPr/>
          </p:nvSpPr>
          <p:spPr>
            <a:xfrm>
              <a:off x="7596336" y="3789040"/>
              <a:ext cx="36000" cy="36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4" name="Ovaal 133"/>
            <p:cNvSpPr/>
            <p:nvPr/>
          </p:nvSpPr>
          <p:spPr>
            <a:xfrm>
              <a:off x="4355976" y="4005064"/>
              <a:ext cx="36000" cy="36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5" name="Ovaal 134"/>
            <p:cNvSpPr/>
            <p:nvPr/>
          </p:nvSpPr>
          <p:spPr>
            <a:xfrm>
              <a:off x="6228184" y="4221088"/>
              <a:ext cx="36000" cy="36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pSp>
      <p:grpSp>
        <p:nvGrpSpPr>
          <p:cNvPr id="7" name="Groep 96"/>
          <p:cNvGrpSpPr/>
          <p:nvPr/>
        </p:nvGrpSpPr>
        <p:grpSpPr>
          <a:xfrm>
            <a:off x="3851920" y="5445224"/>
            <a:ext cx="1296321" cy="801380"/>
            <a:chOff x="2843808" y="5085184"/>
            <a:chExt cx="1296321" cy="801380"/>
          </a:xfrm>
        </p:grpSpPr>
        <p:sp>
          <p:nvSpPr>
            <p:cNvPr id="86" name="Tekstvak 85"/>
            <p:cNvSpPr txBox="1"/>
            <p:nvPr/>
          </p:nvSpPr>
          <p:spPr>
            <a:xfrm>
              <a:off x="3059832" y="5085184"/>
              <a:ext cx="644728" cy="369332"/>
            </a:xfrm>
            <a:prstGeom prst="rect">
              <a:avLst/>
            </a:prstGeom>
            <a:noFill/>
          </p:spPr>
          <p:txBody>
            <a:bodyPr wrap="square" rtlCol="0">
              <a:spAutoFit/>
            </a:bodyPr>
            <a:lstStyle/>
            <a:p>
              <a:r>
                <a:rPr lang="nl-NL" dirty="0"/>
                <a:t>Eiwit</a:t>
              </a:r>
            </a:p>
          </p:txBody>
        </p:sp>
        <p:sp>
          <p:nvSpPr>
            <p:cNvPr id="88" name="Ovaal 87"/>
            <p:cNvSpPr/>
            <p:nvPr/>
          </p:nvSpPr>
          <p:spPr>
            <a:xfrm>
              <a:off x="2843808" y="5186050"/>
              <a:ext cx="148211" cy="148016"/>
            </a:xfrm>
            <a:prstGeom prst="ellipse">
              <a:avLst/>
            </a:prstGeom>
            <a:solidFill>
              <a:srgbClr val="6633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8" name="Ovaal 137"/>
            <p:cNvSpPr/>
            <p:nvPr/>
          </p:nvSpPr>
          <p:spPr>
            <a:xfrm flipH="1" flipV="1">
              <a:off x="2915816" y="5661248"/>
              <a:ext cx="36000" cy="36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9" name="Tekstvak 138"/>
            <p:cNvSpPr txBox="1"/>
            <p:nvPr/>
          </p:nvSpPr>
          <p:spPr>
            <a:xfrm>
              <a:off x="3059832" y="5517232"/>
              <a:ext cx="1080297" cy="369332"/>
            </a:xfrm>
            <a:prstGeom prst="rect">
              <a:avLst/>
            </a:prstGeom>
            <a:noFill/>
          </p:spPr>
          <p:txBody>
            <a:bodyPr wrap="square" rtlCol="0">
              <a:spAutoFit/>
            </a:bodyPr>
            <a:lstStyle/>
            <a:p>
              <a:r>
                <a:rPr lang="nl-NL" dirty="0"/>
                <a:t>Afvalstof</a:t>
              </a:r>
            </a:p>
          </p:txBody>
        </p:sp>
      </p:grpSp>
      <p:grpSp>
        <p:nvGrpSpPr>
          <p:cNvPr id="8" name="Groep 88"/>
          <p:cNvGrpSpPr/>
          <p:nvPr/>
        </p:nvGrpSpPr>
        <p:grpSpPr>
          <a:xfrm>
            <a:off x="179512" y="116632"/>
            <a:ext cx="2952328" cy="2520280"/>
            <a:chOff x="3851920" y="1302646"/>
            <a:chExt cx="4680520" cy="3854546"/>
          </a:xfrm>
        </p:grpSpPr>
        <p:grpSp>
          <p:nvGrpSpPr>
            <p:cNvPr id="9" name="Group 22"/>
            <p:cNvGrpSpPr>
              <a:grpSpLocks/>
            </p:cNvGrpSpPr>
            <p:nvPr/>
          </p:nvGrpSpPr>
          <p:grpSpPr bwMode="auto">
            <a:xfrm>
              <a:off x="3851920" y="1916832"/>
              <a:ext cx="4680520" cy="3240360"/>
              <a:chOff x="727" y="683"/>
              <a:chExt cx="3478" cy="2478"/>
            </a:xfrm>
          </p:grpSpPr>
          <p:pic>
            <p:nvPicPr>
              <p:cNvPr id="93" name="Picture 4" descr="pap12e_26_09_2"/>
              <p:cNvPicPr>
                <a:picLocks noChangeAspect="1" noChangeArrowheads="1"/>
              </p:cNvPicPr>
              <p:nvPr/>
            </p:nvPicPr>
            <p:blipFill>
              <a:blip r:embed="rId4" cstate="print"/>
              <a:srcRect/>
              <a:stretch>
                <a:fillRect/>
              </a:stretch>
            </p:blipFill>
            <p:spPr bwMode="auto">
              <a:xfrm>
                <a:off x="727" y="683"/>
                <a:ext cx="3478" cy="2478"/>
              </a:xfrm>
              <a:prstGeom prst="rect">
                <a:avLst/>
              </a:prstGeom>
              <a:noFill/>
              <a:scene3d>
                <a:camera prst="orthographicFront">
                  <a:rot lat="0" lon="10800000" rev="0"/>
                </a:camera>
                <a:lightRig rig="threePt" dir="t"/>
              </a:scene3d>
            </p:spPr>
          </p:pic>
          <p:sp>
            <p:nvSpPr>
              <p:cNvPr id="94" name="Rectangle 13"/>
              <p:cNvSpPr>
                <a:spLocks noChangeArrowheads="1"/>
              </p:cNvSpPr>
              <p:nvPr/>
            </p:nvSpPr>
            <p:spPr bwMode="auto">
              <a:xfrm>
                <a:off x="3800" y="2705"/>
                <a:ext cx="31" cy="134"/>
              </a:xfrm>
              <a:prstGeom prst="rect">
                <a:avLst/>
              </a:prstGeom>
              <a:noFill/>
              <a:ln w="9525">
                <a:noFill/>
                <a:miter lim="800000"/>
                <a:headEnd/>
                <a:tailEnd/>
              </a:ln>
            </p:spPr>
            <p:txBody>
              <a:bodyPr wrap="none" lIns="0" tIns="0" rIns="0" bIns="0">
                <a:spAutoFit/>
              </a:bodyPr>
              <a:lstStyle/>
              <a:p>
                <a:pPr eaLnBrk="0" hangingPunct="0"/>
                <a:r>
                  <a:rPr lang="en-US" sz="1400" b="1">
                    <a:solidFill>
                      <a:srgbClr val="000000"/>
                    </a:solidFill>
                    <a:ea typeface="ＭＳ Ｐゴシック" pitchFamily="84" charset="-128"/>
                  </a:rPr>
                  <a:t> </a:t>
                </a:r>
                <a:endParaRPr lang="en-US" sz="1400" b="1">
                  <a:ea typeface="ＭＳ Ｐゴシック" pitchFamily="84" charset="-128"/>
                </a:endParaRPr>
              </a:p>
            </p:txBody>
          </p:sp>
          <p:sp>
            <p:nvSpPr>
              <p:cNvPr id="95" name="Rectangle 14"/>
              <p:cNvSpPr>
                <a:spLocks noChangeArrowheads="1"/>
              </p:cNvSpPr>
              <p:nvPr/>
            </p:nvSpPr>
            <p:spPr bwMode="auto">
              <a:xfrm>
                <a:off x="3872" y="2705"/>
                <a:ext cx="31" cy="134"/>
              </a:xfrm>
              <a:prstGeom prst="rect">
                <a:avLst/>
              </a:prstGeom>
              <a:noFill/>
              <a:ln w="9525">
                <a:noFill/>
                <a:miter lim="800000"/>
                <a:headEnd/>
                <a:tailEnd/>
              </a:ln>
            </p:spPr>
            <p:txBody>
              <a:bodyPr wrap="none" lIns="0" tIns="0" rIns="0" bIns="0">
                <a:spAutoFit/>
              </a:bodyPr>
              <a:lstStyle/>
              <a:p>
                <a:pPr eaLnBrk="0" hangingPunct="0"/>
                <a:r>
                  <a:rPr lang="en-US" sz="1400" b="1">
                    <a:solidFill>
                      <a:srgbClr val="000000"/>
                    </a:solidFill>
                    <a:ea typeface="ＭＳ Ｐゴシック" pitchFamily="84" charset="-128"/>
                  </a:rPr>
                  <a:t> </a:t>
                </a:r>
                <a:endParaRPr lang="en-US" sz="1400" b="1">
                  <a:ea typeface="ＭＳ Ｐゴシック" pitchFamily="84" charset="-128"/>
                </a:endParaRPr>
              </a:p>
            </p:txBody>
          </p:sp>
        </p:grpSp>
        <p:sp>
          <p:nvSpPr>
            <p:cNvPr id="92" name="Rechthoek 91"/>
            <p:cNvSpPr/>
            <p:nvPr/>
          </p:nvSpPr>
          <p:spPr>
            <a:xfrm>
              <a:off x="4765192" y="1302646"/>
              <a:ext cx="2129241" cy="706076"/>
            </a:xfrm>
            <a:prstGeom prst="rect">
              <a:avLst/>
            </a:prstGeom>
          </p:spPr>
          <p:txBody>
            <a:bodyPr wrap="none">
              <a:spAutoFit/>
            </a:bodyPr>
            <a:lstStyle/>
            <a:p>
              <a:r>
                <a:rPr lang="nl-NL" sz="2400" b="1" dirty="0"/>
                <a:t>Nierfilter</a:t>
              </a:r>
            </a:p>
          </p:txBody>
        </p:sp>
      </p:gr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Cover.jpg"/>
          <p:cNvPicPr>
            <a:picLocks noChangeAspect="1"/>
          </p:cNvPicPr>
          <p:nvPr/>
        </p:nvPicPr>
        <p:blipFill>
          <a:blip r:embed="rId3" cstate="print"/>
          <a:srcRect l="2474" t="46850" r="28877" b="5901"/>
          <a:stretch>
            <a:fillRect/>
          </a:stretch>
        </p:blipFill>
        <p:spPr>
          <a:xfrm>
            <a:off x="179512" y="1268760"/>
            <a:ext cx="5325392" cy="4608512"/>
          </a:xfrm>
          <a:prstGeom prst="rect">
            <a:avLst/>
          </a:prstGeom>
        </p:spPr>
      </p:pic>
      <p:grpSp>
        <p:nvGrpSpPr>
          <p:cNvPr id="4" name="Groeperen 16"/>
          <p:cNvGrpSpPr/>
          <p:nvPr/>
        </p:nvGrpSpPr>
        <p:grpSpPr>
          <a:xfrm>
            <a:off x="4355976" y="332656"/>
            <a:ext cx="3304226" cy="2240136"/>
            <a:chOff x="4355976" y="332656"/>
            <a:chExt cx="3304226" cy="2240136"/>
          </a:xfrm>
        </p:grpSpPr>
        <p:pic>
          <p:nvPicPr>
            <p:cNvPr id="3" name="Afbeelding 2" descr="Proteinurie.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60032" y="332656"/>
              <a:ext cx="2800170" cy="2240136"/>
            </a:xfrm>
            <a:prstGeom prst="rect">
              <a:avLst/>
            </a:prstGeom>
          </p:spPr>
        </p:pic>
        <p:cxnSp>
          <p:nvCxnSpPr>
            <p:cNvPr id="9" name="Rechte verbindingslijn 8"/>
            <p:cNvCxnSpPr/>
            <p:nvPr/>
          </p:nvCxnSpPr>
          <p:spPr>
            <a:xfrm flipV="1">
              <a:off x="4355976" y="332656"/>
              <a:ext cx="504056" cy="1512168"/>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Rechte verbindingslijn 10"/>
            <p:cNvCxnSpPr/>
            <p:nvPr/>
          </p:nvCxnSpPr>
          <p:spPr>
            <a:xfrm>
              <a:off x="4355976" y="1844824"/>
              <a:ext cx="504056" cy="720080"/>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6" name="Groeperen 37"/>
          <p:cNvGrpSpPr/>
          <p:nvPr/>
        </p:nvGrpSpPr>
        <p:grpSpPr>
          <a:xfrm>
            <a:off x="2627784" y="4149080"/>
            <a:ext cx="4195572" cy="2232248"/>
            <a:chOff x="2627784" y="4149080"/>
            <a:chExt cx="4195572" cy="2232248"/>
          </a:xfrm>
        </p:grpSpPr>
        <p:pic>
          <p:nvPicPr>
            <p:cNvPr id="2" name="Afbeelding 1" descr="Oedeem.png"/>
            <p:cNvPicPr>
              <a:picLocks noChangeAspect="1"/>
            </p:cNvPicPr>
            <p:nvPr/>
          </p:nvPicPr>
          <p:blipFill rotWithShape="1">
            <a:blip r:embed="rId5" cstate="print">
              <a:extLst>
                <a:ext uri="{28A0092B-C50C-407E-A947-70E740481C1C}">
                  <a14:useLocalDpi xmlns:a14="http://schemas.microsoft.com/office/drawing/2010/main" val="0"/>
                </a:ext>
              </a:extLst>
            </a:blip>
            <a:srcRect l="3617" r="12430" b="19412"/>
            <a:stretch/>
          </p:blipFill>
          <p:spPr>
            <a:xfrm>
              <a:off x="3563888" y="4149080"/>
              <a:ext cx="3259468" cy="2215604"/>
            </a:xfrm>
            <a:prstGeom prst="rect">
              <a:avLst/>
            </a:prstGeom>
          </p:spPr>
        </p:pic>
        <p:cxnSp>
          <p:nvCxnSpPr>
            <p:cNvPr id="19" name="Rechte verbindingslijn 18"/>
            <p:cNvCxnSpPr/>
            <p:nvPr/>
          </p:nvCxnSpPr>
          <p:spPr>
            <a:xfrm flipV="1">
              <a:off x="2627784" y="4149080"/>
              <a:ext cx="936104" cy="1008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Rechte verbindingslijn 20"/>
            <p:cNvCxnSpPr/>
            <p:nvPr/>
          </p:nvCxnSpPr>
          <p:spPr>
            <a:xfrm>
              <a:off x="2627784" y="5157192"/>
              <a:ext cx="936104" cy="1224136"/>
            </a:xfrm>
            <a:prstGeom prst="line">
              <a:avLst/>
            </a:prstGeom>
          </p:spPr>
          <p:style>
            <a:lnRef idx="2">
              <a:schemeClr val="accent1"/>
            </a:lnRef>
            <a:fillRef idx="0">
              <a:schemeClr val="accent1"/>
            </a:fillRef>
            <a:effectRef idx="1">
              <a:schemeClr val="accent1"/>
            </a:effectRef>
            <a:fontRef idx="minor">
              <a:schemeClr val="tx1"/>
            </a:fontRef>
          </p:style>
        </p:cxnSp>
      </p:grpSp>
      <p:cxnSp>
        <p:nvCxnSpPr>
          <p:cNvPr id="14" name="Rechte verbindingslijn 13"/>
          <p:cNvCxnSpPr/>
          <p:nvPr/>
        </p:nvCxnSpPr>
        <p:spPr>
          <a:xfrm>
            <a:off x="5286487" y="3825044"/>
            <a:ext cx="222316"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Afbeelding 11" descr="combinatielogo_universiteit_a_rgb_2000px.jpg"/>
          <p:cNvPicPr>
            <a:picLocks noChangeAspect="1"/>
          </p:cNvPicPr>
          <p:nvPr/>
        </p:nvPicPr>
        <p:blipFill>
          <a:blip r:embed="rId6" cstate="print"/>
          <a:stretch>
            <a:fillRect/>
          </a:stretch>
        </p:blipFill>
        <p:spPr>
          <a:xfrm>
            <a:off x="5916475" y="6309320"/>
            <a:ext cx="3227525" cy="548679"/>
          </a:xfrm>
          <a:prstGeom prst="rect">
            <a:avLst/>
          </a:prstGeom>
        </p:spPr>
      </p:pic>
      <p:sp>
        <p:nvSpPr>
          <p:cNvPr id="13" name="Tekstvak 12"/>
          <p:cNvSpPr txBox="1"/>
          <p:nvPr/>
        </p:nvSpPr>
        <p:spPr>
          <a:xfrm>
            <a:off x="467544" y="692696"/>
            <a:ext cx="3303340" cy="523220"/>
          </a:xfrm>
          <a:prstGeom prst="rect">
            <a:avLst/>
          </a:prstGeom>
          <a:noFill/>
        </p:spPr>
        <p:txBody>
          <a:bodyPr wrap="none" rtlCol="0">
            <a:spAutoFit/>
          </a:bodyPr>
          <a:lstStyle/>
          <a:p>
            <a:r>
              <a:rPr lang="nl-NL" sz="2800" b="1" dirty="0"/>
              <a:t>Nefrotisch syndroom</a:t>
            </a: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ep 15"/>
          <p:cNvGrpSpPr/>
          <p:nvPr/>
        </p:nvGrpSpPr>
        <p:grpSpPr>
          <a:xfrm>
            <a:off x="971600" y="2060848"/>
            <a:ext cx="6192688" cy="2592288"/>
            <a:chOff x="1547664" y="2132856"/>
            <a:chExt cx="6192688" cy="2592288"/>
          </a:xfrm>
        </p:grpSpPr>
        <p:grpSp>
          <p:nvGrpSpPr>
            <p:cNvPr id="2" name="Groep 6"/>
            <p:cNvGrpSpPr/>
            <p:nvPr/>
          </p:nvGrpSpPr>
          <p:grpSpPr>
            <a:xfrm>
              <a:off x="1547664" y="2132856"/>
              <a:ext cx="6192688" cy="2592288"/>
              <a:chOff x="1547664" y="1196752"/>
              <a:chExt cx="6192688" cy="2592288"/>
            </a:xfrm>
          </p:grpSpPr>
          <p:pic>
            <p:nvPicPr>
              <p:cNvPr id="3" name="Picture 2" descr="T:\EM\JPG\DS-DijkmanSteenbergen\Steenbergen-2014\T14-28059\T14-28059-0003.jpg"/>
              <p:cNvPicPr>
                <a:picLocks noChangeAspect="1" noChangeArrowheads="1"/>
              </p:cNvPicPr>
              <p:nvPr/>
            </p:nvPicPr>
            <p:blipFill>
              <a:blip r:embed="rId2" cstate="print">
                <a:lum contrast="10000"/>
              </a:blip>
              <a:srcRect l="11413" t="20469" r="68112" b="44094"/>
              <a:stretch>
                <a:fillRect/>
              </a:stretch>
            </p:blipFill>
            <p:spPr bwMode="auto">
              <a:xfrm>
                <a:off x="5148064" y="1196752"/>
                <a:ext cx="2592288" cy="2592288"/>
              </a:xfrm>
              <a:prstGeom prst="rect">
                <a:avLst/>
              </a:prstGeom>
              <a:noFill/>
            </p:spPr>
          </p:pic>
          <p:pic>
            <p:nvPicPr>
              <p:cNvPr id="4" name="Picture 4" descr="T:\EM\JPG\DS-DijkmanSteenbergen\Steenbergen-2014\T14-24700\T14-24700-0001.jpg"/>
              <p:cNvPicPr>
                <a:picLocks noChangeAspect="1" noChangeArrowheads="1"/>
              </p:cNvPicPr>
              <p:nvPr/>
            </p:nvPicPr>
            <p:blipFill>
              <a:blip r:embed="rId3" cstate="print"/>
              <a:srcRect l="49213" t="58269" r="28738" b="8657"/>
              <a:stretch>
                <a:fillRect/>
              </a:stretch>
            </p:blipFill>
            <p:spPr bwMode="auto">
              <a:xfrm rot="5400000">
                <a:off x="1547664" y="1196752"/>
                <a:ext cx="2592288" cy="2592288"/>
              </a:xfrm>
              <a:prstGeom prst="rect">
                <a:avLst/>
              </a:prstGeom>
              <a:noFill/>
            </p:spPr>
          </p:pic>
        </p:grpSp>
        <p:cxnSp>
          <p:nvCxnSpPr>
            <p:cNvPr id="10" name="Rechte verbindingslijn met pijl 9"/>
            <p:cNvCxnSpPr/>
            <p:nvPr/>
          </p:nvCxnSpPr>
          <p:spPr>
            <a:xfrm flipV="1">
              <a:off x="5292080" y="3501008"/>
              <a:ext cx="288032" cy="21602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Rechte verbindingslijn met pijl 13"/>
            <p:cNvCxnSpPr/>
            <p:nvPr/>
          </p:nvCxnSpPr>
          <p:spPr>
            <a:xfrm flipV="1">
              <a:off x="2051720" y="3429000"/>
              <a:ext cx="288032" cy="21602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11" name="Titel 10"/>
          <p:cNvSpPr>
            <a:spLocks noGrp="1"/>
          </p:cNvSpPr>
          <p:nvPr>
            <p:ph type="title"/>
          </p:nvPr>
        </p:nvSpPr>
        <p:spPr/>
        <p:txBody>
          <a:bodyPr/>
          <a:lstStyle/>
          <a:p>
            <a:r>
              <a:rPr lang="nl-NL" dirty="0"/>
              <a:t>    Afwijkingen aan de </a:t>
            </a:r>
            <a:r>
              <a:rPr lang="nl-NL" i="1" dirty="0"/>
              <a:t>podocyten</a:t>
            </a:r>
          </a:p>
        </p:txBody>
      </p:sp>
      <p:sp>
        <p:nvSpPr>
          <p:cNvPr id="13" name="Tekstvak 12"/>
          <p:cNvSpPr txBox="1"/>
          <p:nvPr/>
        </p:nvSpPr>
        <p:spPr>
          <a:xfrm>
            <a:off x="899592" y="4941168"/>
            <a:ext cx="2264279" cy="461665"/>
          </a:xfrm>
          <a:prstGeom prst="rect">
            <a:avLst/>
          </a:prstGeom>
          <a:noFill/>
        </p:spPr>
        <p:txBody>
          <a:bodyPr wrap="square" rtlCol="0">
            <a:spAutoFit/>
          </a:bodyPr>
          <a:lstStyle/>
          <a:p>
            <a:r>
              <a:rPr lang="nl-NL" sz="2400" b="1" dirty="0"/>
              <a:t>Normaal filter</a:t>
            </a:r>
          </a:p>
        </p:txBody>
      </p:sp>
      <p:sp>
        <p:nvSpPr>
          <p:cNvPr id="15" name="Tekstvak 14"/>
          <p:cNvSpPr txBox="1"/>
          <p:nvPr/>
        </p:nvSpPr>
        <p:spPr>
          <a:xfrm>
            <a:off x="4427984" y="4941168"/>
            <a:ext cx="3000824" cy="461665"/>
          </a:xfrm>
          <a:prstGeom prst="rect">
            <a:avLst/>
          </a:prstGeom>
          <a:noFill/>
        </p:spPr>
        <p:txBody>
          <a:bodyPr wrap="square" rtlCol="0">
            <a:spAutoFit/>
          </a:bodyPr>
          <a:lstStyle/>
          <a:p>
            <a:r>
              <a:rPr lang="nl-NL" sz="2400" b="1" dirty="0"/>
              <a:t>Nefrotisch syndroom</a:t>
            </a: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539552" y="836712"/>
            <a:ext cx="8100000" cy="533400"/>
          </a:xfrm>
        </p:spPr>
        <p:txBody>
          <a:bodyPr/>
          <a:lstStyle/>
          <a:p>
            <a:pPr algn="ctr"/>
            <a:br>
              <a:rPr lang="nl-NL" dirty="0"/>
            </a:br>
            <a:r>
              <a:rPr lang="nl-NL" dirty="0"/>
              <a:t>Nefrotisch syndroom</a:t>
            </a:r>
            <a:br>
              <a:rPr lang="nl-NL" dirty="0"/>
            </a:br>
            <a:r>
              <a:rPr lang="nl-NL" sz="3200" dirty="0"/>
              <a:t>patronen van schade aan de nierfilters</a:t>
            </a:r>
            <a:endParaRPr lang="nl-NL" dirty="0"/>
          </a:p>
        </p:txBody>
      </p:sp>
      <p:sp>
        <p:nvSpPr>
          <p:cNvPr id="6" name="Tijdelijke aanduiding voor inhoud 5"/>
          <p:cNvSpPr>
            <a:spLocks noGrp="1"/>
          </p:cNvSpPr>
          <p:nvPr>
            <p:ph type="body" sz="quarter" idx="14"/>
          </p:nvPr>
        </p:nvSpPr>
        <p:spPr>
          <a:xfrm>
            <a:off x="4211960" y="2204864"/>
            <a:ext cx="4193728" cy="3456384"/>
          </a:xfrm>
        </p:spPr>
        <p:txBody>
          <a:bodyPr/>
          <a:lstStyle/>
          <a:p>
            <a:r>
              <a:rPr lang="nl-NL" sz="2800" dirty="0"/>
              <a:t>Membraneuze nefropathie</a:t>
            </a:r>
          </a:p>
          <a:p>
            <a:endParaRPr lang="nl-NL" sz="2800" dirty="0"/>
          </a:p>
          <a:p>
            <a:endParaRPr lang="nl-NL" sz="2800" dirty="0"/>
          </a:p>
          <a:p>
            <a:r>
              <a:rPr lang="nl-NL" sz="2800" dirty="0"/>
              <a:t>Minimal change disease (MCD) </a:t>
            </a:r>
          </a:p>
          <a:p>
            <a:endParaRPr lang="nl-NL" sz="2800" dirty="0"/>
          </a:p>
          <a:p>
            <a:endParaRPr lang="nl-NL" sz="2800" dirty="0"/>
          </a:p>
          <a:p>
            <a:r>
              <a:rPr lang="nl-NL" sz="2800" b="1" dirty="0"/>
              <a:t>Focale segmentale glomerulosclerose (FSGS)</a:t>
            </a:r>
          </a:p>
        </p:txBody>
      </p:sp>
      <p:pic>
        <p:nvPicPr>
          <p:cNvPr id="8" name="Tijdelijke aanduiding voor afbeelding 7" descr="Biopsia_rinon.jpg"/>
          <p:cNvPicPr>
            <a:picLocks noGrp="1" noChangeAspect="1"/>
          </p:cNvPicPr>
          <p:nvPr>
            <p:ph type="pic" sz="quarter" idx="15"/>
          </p:nvPr>
        </p:nvPicPr>
        <p:blipFill>
          <a:blip r:embed="rId3" cstate="print"/>
          <a:srcRect l="7387" r="7387"/>
          <a:stretch>
            <a:fillRect/>
          </a:stretch>
        </p:blipFill>
        <p:spPr>
          <a:xfrm>
            <a:off x="539552" y="2204864"/>
            <a:ext cx="3303861" cy="3429120"/>
          </a:xfrm>
        </p:spPr>
      </p:pic>
      <p:pic>
        <p:nvPicPr>
          <p:cNvPr id="5" name="Afbeelding 4" descr="combinatielogo_universiteit_a_rgb_2000px.jpg"/>
          <p:cNvPicPr>
            <a:picLocks noChangeAspect="1"/>
          </p:cNvPicPr>
          <p:nvPr/>
        </p:nvPicPr>
        <p:blipFill>
          <a:blip r:embed="rId4" cstate="print"/>
          <a:stretch>
            <a:fillRect/>
          </a:stretch>
        </p:blipFill>
        <p:spPr>
          <a:xfrm>
            <a:off x="5916475" y="6309320"/>
            <a:ext cx="3227525" cy="548679"/>
          </a:xfrm>
          <a:prstGeom prst="rect">
            <a:avLst/>
          </a:prstGeom>
        </p:spPr>
      </p:pic>
      <p:sp>
        <p:nvSpPr>
          <p:cNvPr id="9" name="Tekstvak 8"/>
          <p:cNvSpPr txBox="1"/>
          <p:nvPr/>
        </p:nvSpPr>
        <p:spPr>
          <a:xfrm>
            <a:off x="1691680" y="2276872"/>
            <a:ext cx="1095877" cy="369332"/>
          </a:xfrm>
          <a:prstGeom prst="rect">
            <a:avLst/>
          </a:prstGeom>
          <a:noFill/>
        </p:spPr>
        <p:txBody>
          <a:bodyPr wrap="none" rtlCol="0">
            <a:spAutoFit/>
          </a:bodyPr>
          <a:lstStyle/>
          <a:p>
            <a:r>
              <a:rPr lang="nl-NL" b="1" dirty="0"/>
              <a:t>Nierbiopt</a:t>
            </a:r>
          </a:p>
        </p:txBody>
      </p:sp>
    </p:spTree>
    <p:extLst>
      <p:ext uri="{BB962C8B-B14F-4D97-AF65-F5344CB8AC3E}">
        <p14:creationId xmlns:p14="http://schemas.microsoft.com/office/powerpoint/2010/main" val="413220713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solidFill>
                  <a:srgbClr val="FF0000"/>
                </a:solidFill>
              </a:rPr>
              <a:t>F</a:t>
            </a:r>
            <a:r>
              <a:rPr lang="nl-NL" dirty="0"/>
              <a:t>ocale </a:t>
            </a:r>
            <a:r>
              <a:rPr lang="nl-NL" dirty="0">
                <a:solidFill>
                  <a:srgbClr val="FF0000"/>
                </a:solidFill>
              </a:rPr>
              <a:t>S</a:t>
            </a:r>
            <a:r>
              <a:rPr lang="nl-NL" dirty="0"/>
              <a:t>egmentale </a:t>
            </a:r>
            <a:r>
              <a:rPr lang="nl-NL" dirty="0">
                <a:solidFill>
                  <a:srgbClr val="FF0000"/>
                </a:solidFill>
              </a:rPr>
              <a:t>G</a:t>
            </a:r>
            <a:r>
              <a:rPr lang="nl-NL" dirty="0"/>
              <a:t>lomerulo</a:t>
            </a:r>
            <a:r>
              <a:rPr lang="nl-NL" dirty="0">
                <a:solidFill>
                  <a:srgbClr val="FF0000"/>
                </a:solidFill>
              </a:rPr>
              <a:t>S</a:t>
            </a:r>
            <a:r>
              <a:rPr lang="nl-NL" dirty="0"/>
              <a:t>clerose</a:t>
            </a:r>
          </a:p>
        </p:txBody>
      </p:sp>
      <p:sp>
        <p:nvSpPr>
          <p:cNvPr id="3" name="Tijdelijke aanduiding voor inhoud 2"/>
          <p:cNvSpPr>
            <a:spLocks noGrp="1"/>
          </p:cNvSpPr>
          <p:nvPr>
            <p:ph idx="1"/>
          </p:nvPr>
        </p:nvSpPr>
        <p:spPr/>
        <p:txBody>
          <a:bodyPr/>
          <a:lstStyle/>
          <a:p>
            <a:endParaRPr lang="nl-NL" sz="2800" dirty="0"/>
          </a:p>
          <a:p>
            <a:r>
              <a:rPr lang="nl-NL" sz="2800" dirty="0"/>
              <a:t>Oorzaak onbekend (immuunsysteem?)</a:t>
            </a:r>
          </a:p>
          <a:p>
            <a:endParaRPr lang="nl-NL" sz="2800" dirty="0"/>
          </a:p>
          <a:p>
            <a:r>
              <a:rPr lang="nl-NL" sz="2800" dirty="0"/>
              <a:t>Moeizame behandeling</a:t>
            </a:r>
          </a:p>
          <a:p>
            <a:endParaRPr lang="nl-NL" sz="2800" dirty="0"/>
          </a:p>
          <a:p>
            <a:r>
              <a:rPr lang="nl-NL" sz="2800" dirty="0"/>
              <a:t>Verslechtering van de nierfunctie</a:t>
            </a:r>
          </a:p>
          <a:p>
            <a:endParaRPr lang="nl-NL" sz="2800" dirty="0"/>
          </a:p>
          <a:p>
            <a:r>
              <a:rPr lang="nl-NL" sz="2800" dirty="0"/>
              <a:t>Recidief na niertransplantatie</a:t>
            </a:r>
          </a:p>
          <a:p>
            <a:endParaRPr lang="nl-NL" sz="2800" dirty="0"/>
          </a:p>
          <a:p>
            <a:r>
              <a:rPr lang="nl-NL" sz="2800" dirty="0"/>
              <a:t>Veroorzaakt door ‘circulerende factor’?</a:t>
            </a:r>
          </a:p>
          <a:p>
            <a:endParaRPr lang="nl-NL" sz="2400" dirty="0"/>
          </a:p>
        </p:txBody>
      </p:sp>
      <p:pic>
        <p:nvPicPr>
          <p:cNvPr id="4" name="Afbeelding 3" descr="combinatielogo_universiteit_a_rgb_2000px.jpg"/>
          <p:cNvPicPr>
            <a:picLocks noChangeAspect="1"/>
          </p:cNvPicPr>
          <p:nvPr/>
        </p:nvPicPr>
        <p:blipFill>
          <a:blip r:embed="rId3" cstate="print"/>
          <a:stretch>
            <a:fillRect/>
          </a:stretch>
        </p:blipFill>
        <p:spPr>
          <a:xfrm>
            <a:off x="5916475" y="6309320"/>
            <a:ext cx="3227525" cy="548679"/>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
</file>

<file path=ppt/theme/theme1.xml><?xml version="1.0" encoding="utf-8"?>
<a:theme xmlns:a="http://schemas.openxmlformats.org/drawingml/2006/main" name="Default Theme">
  <a:themeElements>
    <a:clrScheme name="Radboudumc">
      <a:dk1>
        <a:srgbClr val="000000"/>
      </a:dk1>
      <a:lt1>
        <a:sysClr val="window" lastClr="FFFFFF"/>
      </a:lt1>
      <a:dk2>
        <a:srgbClr val="00AFDC"/>
      </a:dk2>
      <a:lt2>
        <a:srgbClr val="FFFFFF"/>
      </a:lt2>
      <a:accent1>
        <a:srgbClr val="006991"/>
      </a:accent1>
      <a:accent2>
        <a:srgbClr val="7FB4C8"/>
      </a:accent2>
      <a:accent3>
        <a:srgbClr val="00AFDC"/>
      </a:accent3>
      <a:accent4>
        <a:srgbClr val="7FD7ED"/>
      </a:accent4>
      <a:accent5>
        <a:srgbClr val="CCCCCC"/>
      </a:accent5>
      <a:accent6>
        <a:srgbClr val="E6E6E6"/>
      </a:accent6>
      <a:hlink>
        <a:srgbClr val="000000"/>
      </a:hlink>
      <a:folHlink>
        <a:srgbClr val="00AFDC"/>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efault Theme">
  <a:themeElements>
    <a:clrScheme name="Radboudumc">
      <a:dk1>
        <a:srgbClr val="000000"/>
      </a:dk1>
      <a:lt1>
        <a:sysClr val="window" lastClr="FFFFFF"/>
      </a:lt1>
      <a:dk2>
        <a:srgbClr val="00AFDC"/>
      </a:dk2>
      <a:lt2>
        <a:srgbClr val="FFFFFF"/>
      </a:lt2>
      <a:accent1>
        <a:srgbClr val="006991"/>
      </a:accent1>
      <a:accent2>
        <a:srgbClr val="7FB4C8"/>
      </a:accent2>
      <a:accent3>
        <a:srgbClr val="00AFDC"/>
      </a:accent3>
      <a:accent4>
        <a:srgbClr val="7FD7ED"/>
      </a:accent4>
      <a:accent5>
        <a:srgbClr val="CCCCCC"/>
      </a:accent5>
      <a:accent6>
        <a:srgbClr val="E6E6E6"/>
      </a:accent6>
      <a:hlink>
        <a:srgbClr val="000000"/>
      </a:hlink>
      <a:folHlink>
        <a:srgbClr val="00AFDC"/>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17C68E4C4A0734BBECEB1C0A3AEFCAA" ma:contentTypeVersion="11" ma:contentTypeDescription="Een nieuw document maken." ma:contentTypeScope="" ma:versionID="bd105fcaa1adf00407a7815716346da0">
  <xsd:schema xmlns:xsd="http://www.w3.org/2001/XMLSchema" xmlns:xs="http://www.w3.org/2001/XMLSchema" xmlns:p="http://schemas.microsoft.com/office/2006/metadata/properties" xmlns:ns2="624302cb-c942-4baa-8473-2de60652eb40" targetNamespace="http://schemas.microsoft.com/office/2006/metadata/properties" ma:root="true" ma:fieldsID="e7871e9b7e366e16f248f3c4394316cb" ns2:_="">
    <xsd:import namespace="624302cb-c942-4baa-8473-2de60652eb4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LengthInSecond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24302cb-c942-4baa-8473-2de60652eb4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SearchProperties" ma:index="18"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B258570-CC52-4E6B-AC17-2D941D640DE9}"/>
</file>

<file path=customXml/itemProps2.xml><?xml version="1.0" encoding="utf-8"?>
<ds:datastoreItem xmlns:ds="http://schemas.openxmlformats.org/officeDocument/2006/customXml" ds:itemID="{AC3DA808-1181-421F-ADDA-35B371EC3ADB}"/>
</file>

<file path=customXml/itemProps3.xml><?xml version="1.0" encoding="utf-8"?>
<ds:datastoreItem xmlns:ds="http://schemas.openxmlformats.org/officeDocument/2006/customXml" ds:itemID="{7E4E5620-40F2-469E-A176-78C87429A74C}"/>
</file>

<file path=docProps/app.xml><?xml version="1.0" encoding="utf-8"?>
<Properties xmlns="http://schemas.openxmlformats.org/officeDocument/2006/extended-properties" xmlns:vt="http://schemas.openxmlformats.org/officeDocument/2006/docPropsVTypes">
  <Template>Default Theme</Template>
  <TotalTime>1686</TotalTime>
  <Words>986</Words>
  <Application>Microsoft Office PowerPoint</Application>
  <PresentationFormat>Diavoorstelling (4:3)</PresentationFormat>
  <Paragraphs>178</Paragraphs>
  <Slides>34</Slides>
  <Notes>13</Notes>
  <HiddenSlides>0</HiddenSlides>
  <MMClips>0</MMClips>
  <ScaleCrop>false</ScaleCrop>
  <HeadingPairs>
    <vt:vector size="6" baseType="variant">
      <vt:variant>
        <vt:lpstr>Gebruikte lettertypen</vt:lpstr>
      </vt:variant>
      <vt:variant>
        <vt:i4>5</vt:i4>
      </vt:variant>
      <vt:variant>
        <vt:lpstr>Thema</vt:lpstr>
      </vt:variant>
      <vt:variant>
        <vt:i4>2</vt:i4>
      </vt:variant>
      <vt:variant>
        <vt:lpstr>Diatitels</vt:lpstr>
      </vt:variant>
      <vt:variant>
        <vt:i4>34</vt:i4>
      </vt:variant>
    </vt:vector>
  </HeadingPairs>
  <TitlesOfParts>
    <vt:vector size="41" baseType="lpstr">
      <vt:lpstr>ＭＳ Ｐゴシック</vt:lpstr>
      <vt:lpstr>Arial</vt:lpstr>
      <vt:lpstr>Calibri</vt:lpstr>
      <vt:lpstr>msgothic</vt:lpstr>
      <vt:lpstr>Wingdings</vt:lpstr>
      <vt:lpstr>Default Theme</vt:lpstr>
      <vt:lpstr>1_Default Theme</vt:lpstr>
      <vt:lpstr>Van klinisch probleem naar onderzoek</vt:lpstr>
      <vt:lpstr>Disclosure</vt:lpstr>
      <vt:lpstr>From bedside to bench</vt:lpstr>
      <vt:lpstr>Klinisch probleem</vt:lpstr>
      <vt:lpstr>PowerPoint-presentatie</vt:lpstr>
      <vt:lpstr>PowerPoint-presentatie</vt:lpstr>
      <vt:lpstr>    Afwijkingen aan de podocyten</vt:lpstr>
      <vt:lpstr> Nefrotisch syndroom patronen van schade aan de nierfilters</vt:lpstr>
      <vt:lpstr>Focale Segmentale GlomeruloSclerose</vt:lpstr>
      <vt:lpstr>De “FSGS plasma factor” effect van plasmawisselingen</vt:lpstr>
      <vt:lpstr>PowerPoint-presentatie</vt:lpstr>
      <vt:lpstr>PowerPoint-presentatie</vt:lpstr>
      <vt:lpstr>PowerPoint-presentatie</vt:lpstr>
      <vt:lpstr>PowerPoint-presentatie</vt:lpstr>
      <vt:lpstr>Het onderzoek</vt:lpstr>
      <vt:lpstr>Eiwitten in bloedplasma</vt:lpstr>
      <vt:lpstr>PowerPoint-presentatie</vt:lpstr>
      <vt:lpstr>Targets in de podocyt</vt:lpstr>
      <vt:lpstr> Hypothese over proteïnurie</vt:lpstr>
      <vt:lpstr>(soluble) urokinase-type Plasminogen Activator Receptor</vt:lpstr>
      <vt:lpstr>suPAR bij patiënten met FSGS</vt:lpstr>
      <vt:lpstr>PowerPoint-presentatie</vt:lpstr>
      <vt:lpstr>PowerPoint-presentatie</vt:lpstr>
      <vt:lpstr>suPAR: bruikbaar als biomarker?</vt:lpstr>
      <vt:lpstr>suPAR bij FSGS en andere nierziekten</vt:lpstr>
      <vt:lpstr>PowerPoint-presentatie</vt:lpstr>
      <vt:lpstr>PowerPoint-presentatie</vt:lpstr>
      <vt:lpstr>  Focus op witte bloedcellen?</vt:lpstr>
      <vt:lpstr>Het onderzoek - conclusies</vt:lpstr>
      <vt:lpstr>   Valkuilen</vt:lpstr>
      <vt:lpstr>PowerPoint-presentatie</vt:lpstr>
      <vt:lpstr>PowerPoint-presentatie</vt:lpstr>
      <vt:lpstr>PowerPoint-presentatie</vt:lpstr>
      <vt:lpstr>Dank voor uw aandacht!</vt:lpstr>
    </vt:vector>
  </TitlesOfParts>
  <Company>UMC St Radboud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Van klinisch probleem naar onderzoek</dc:title>
  <dc:creator>Z537172</dc:creator>
  <cp:lastModifiedBy>Wanda Konijn NVN</cp:lastModifiedBy>
  <cp:revision>148</cp:revision>
  <dcterms:created xsi:type="dcterms:W3CDTF">2017-10-01T14:07:24Z</dcterms:created>
  <dcterms:modified xsi:type="dcterms:W3CDTF">2017-10-23T06:38:37Z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0x010100417C68E4C4A0734BBECEB1C0A3AEFCAA</vt:lpwstr>
  </property>
</Properties>
</file>